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8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2"/>
  </p:notesMasterIdLst>
  <p:sldIdLst>
    <p:sldId id="259" r:id="rId2"/>
    <p:sldId id="354" r:id="rId3"/>
    <p:sldId id="261" r:id="rId4"/>
    <p:sldId id="323" r:id="rId5"/>
    <p:sldId id="262" r:id="rId6"/>
    <p:sldId id="309" r:id="rId7"/>
    <p:sldId id="333" r:id="rId8"/>
    <p:sldId id="326" r:id="rId9"/>
    <p:sldId id="327" r:id="rId10"/>
    <p:sldId id="328" r:id="rId11"/>
    <p:sldId id="329" r:id="rId12"/>
    <p:sldId id="330" r:id="rId13"/>
    <p:sldId id="331" r:id="rId14"/>
    <p:sldId id="322" r:id="rId15"/>
    <p:sldId id="263" r:id="rId16"/>
    <p:sldId id="284" r:id="rId17"/>
    <p:sldId id="324" r:id="rId18"/>
    <p:sldId id="334" r:id="rId19"/>
    <p:sldId id="272" r:id="rId20"/>
    <p:sldId id="280" r:id="rId21"/>
    <p:sldId id="325" r:id="rId22"/>
    <p:sldId id="351" r:id="rId23"/>
    <p:sldId id="352" r:id="rId24"/>
    <p:sldId id="353" r:id="rId25"/>
    <p:sldId id="287" r:id="rId26"/>
    <p:sldId id="347" r:id="rId27"/>
    <p:sldId id="348" r:id="rId28"/>
    <p:sldId id="349" r:id="rId29"/>
    <p:sldId id="350" r:id="rId30"/>
    <p:sldId id="338" r:id="rId31"/>
    <p:sldId id="332" r:id="rId32"/>
    <p:sldId id="307" r:id="rId33"/>
    <p:sldId id="286" r:id="rId34"/>
    <p:sldId id="291" r:id="rId35"/>
    <p:sldId id="313" r:id="rId36"/>
    <p:sldId id="317" r:id="rId37"/>
    <p:sldId id="316" r:id="rId38"/>
    <p:sldId id="314" r:id="rId39"/>
    <p:sldId id="311" r:id="rId40"/>
    <p:sldId id="312" r:id="rId41"/>
    <p:sldId id="278" r:id="rId42"/>
    <p:sldId id="264" r:id="rId43"/>
    <p:sldId id="293" r:id="rId44"/>
    <p:sldId id="297" r:id="rId45"/>
    <p:sldId id="294" r:id="rId46"/>
    <p:sldId id="298" r:id="rId47"/>
    <p:sldId id="302" r:id="rId48"/>
    <p:sldId id="281" r:id="rId49"/>
    <p:sldId id="301" r:id="rId50"/>
    <p:sldId id="292" r:id="rId51"/>
    <p:sldId id="266" r:id="rId52"/>
    <p:sldId id="304" r:id="rId53"/>
    <p:sldId id="303" r:id="rId54"/>
    <p:sldId id="300" r:id="rId55"/>
    <p:sldId id="305" r:id="rId56"/>
    <p:sldId id="340" r:id="rId57"/>
    <p:sldId id="269" r:id="rId58"/>
    <p:sldId id="308" r:id="rId59"/>
    <p:sldId id="320" r:id="rId60"/>
    <p:sldId id="321" r:id="rId61"/>
  </p:sldIdLst>
  <p:sldSz cx="9144000" cy="6858000" type="screen4x3"/>
  <p:notesSz cx="6858000" cy="9945688"/>
  <p:defaultTextStyle>
    <a:defPPr>
      <a:defRPr lang="th-TH"/>
    </a:defPPr>
    <a:lvl1pPr marL="0" algn="l" defTabSz="914400" rtl="0" eaLnBrk="1" latinLnBrk="0" hangingPunct="1">
      <a:defRPr lang="th-TH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th-TH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th-TH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th-TH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th-TH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th-TH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th-TH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th-TH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th-TH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ส่วนเริ่มต้น" id="{992832F5-EA01-48E5-B403-87E193F50680}">
          <p14:sldIdLst>
            <p14:sldId id="259"/>
            <p14:sldId id="354"/>
          </p14:sldIdLst>
        </p14:section>
        <p14:section name="ภาพรวมโครงการ" id="{087866C3-7028-482C-8D34-6BF5363FBD75}">
          <p14:sldIdLst>
            <p14:sldId id="261"/>
          </p14:sldIdLst>
        </p14:section>
        <p14:section name="การปรับปรุงสถานะ" id="{521DEF98-8796-4632-831A-16252E9A6054}">
          <p14:sldIdLst>
            <p14:sldId id="323"/>
            <p14:sldId id="262"/>
            <p14:sldId id="309"/>
            <p14:sldId id="333"/>
            <p14:sldId id="326"/>
            <p14:sldId id="327"/>
            <p14:sldId id="328"/>
            <p14:sldId id="329"/>
            <p14:sldId id="330"/>
            <p14:sldId id="331"/>
            <p14:sldId id="322"/>
            <p14:sldId id="263"/>
            <p14:sldId id="284"/>
            <p14:sldId id="324"/>
            <p14:sldId id="334"/>
            <p14:sldId id="272"/>
            <p14:sldId id="280"/>
            <p14:sldId id="325"/>
            <p14:sldId id="351"/>
            <p14:sldId id="352"/>
            <p14:sldId id="353"/>
            <p14:sldId id="287"/>
            <p14:sldId id="347"/>
            <p14:sldId id="348"/>
            <p14:sldId id="349"/>
            <p14:sldId id="350"/>
            <p14:sldId id="338"/>
            <p14:sldId id="332"/>
            <p14:sldId id="307"/>
            <p14:sldId id="286"/>
            <p14:sldId id="291"/>
            <p14:sldId id="313"/>
            <p14:sldId id="317"/>
            <p14:sldId id="316"/>
            <p14:sldId id="314"/>
            <p14:sldId id="311"/>
            <p14:sldId id="312"/>
            <p14:sldId id="278"/>
          </p14:sldIdLst>
        </p14:section>
        <p14:section name="เส้นเวลา" id="{CF24EBA6-C924-424D-AC31-A4B9992A87E0}">
          <p14:sldIdLst>
            <p14:sldId id="264"/>
            <p14:sldId id="293"/>
            <p14:sldId id="297"/>
            <p14:sldId id="294"/>
            <p14:sldId id="298"/>
            <p14:sldId id="302"/>
            <p14:sldId id="281"/>
            <p14:sldId id="301"/>
            <p14:sldId id="292"/>
            <p14:sldId id="266"/>
            <p14:sldId id="304"/>
            <p14:sldId id="303"/>
            <p14:sldId id="300"/>
            <p14:sldId id="305"/>
          </p14:sldIdLst>
        </p14:section>
        <p14:section name="ขั้นตอนถัดไปและรายการการกระทำ" id="{C24C98EC-938D-4034-8DB8-5E8DBF16E3CB}">
          <p14:sldIdLst>
            <p14:sldId id="340"/>
          </p14:sldIdLst>
        </p14:section>
        <p14:section name="ภาคผนวก" id="{E35CCD6A-2288-476E-BC93-C75323AE1F32}">
          <p14:sldIdLst>
            <p14:sldId id="269"/>
            <p14:sldId id="308"/>
            <p14:sldId id="320"/>
            <p14:sldId id="32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pos="2880">
          <p15:clr>
            <a:srgbClr val="A4A3A4"/>
          </p15:clr>
        </p15:guide>
        <p15:guide id="4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FF00FF"/>
    <a:srgbClr val="FF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35" autoAdjust="0"/>
    <p:restoredTop sz="93416" autoAdjust="0"/>
  </p:normalViewPr>
  <p:slideViewPr>
    <p:cSldViewPr>
      <p:cViewPr varScale="1">
        <p:scale>
          <a:sx n="65" d="100"/>
          <a:sy n="65" d="100"/>
        </p:scale>
        <p:origin x="-1218" y="-96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ค่าตำแหน่ง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B0F0"/>
                    </a:solidFill>
                    <a:latin typeface="TH Charm of AU" pitchFamily="34" charset="-34"/>
                    <a:cs typeface="TH Charm of AU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ปฏิบัติการ ป.ตรี</c:v>
                </c:pt>
                <c:pt idx="1">
                  <c:v>ปฏิบัติการ ป.โท</c:v>
                </c:pt>
                <c:pt idx="2">
                  <c:v>ปฏิบัติการ ป.เอก</c:v>
                </c:pt>
                <c:pt idx="3">
                  <c:v>ชำนาญการ</c:v>
                </c:pt>
                <c:pt idx="4">
                  <c:v>ชำนาญการพิเศษ</c:v>
                </c:pt>
                <c:pt idx="5">
                  <c:v>เชี่ยวชาญ</c:v>
                </c:pt>
                <c:pt idx="6">
                  <c:v>เชี่ยวชาญพิเศษ</c:v>
                </c:pt>
              </c:strCache>
            </c:strRef>
          </c:cat>
          <c:val>
            <c:numRef>
              <c:f>Sheet1!$B$2:$B$8</c:f>
              <c:numCache>
                <c:formatCode>_(* #,##0_);_(* \(#,##0\);_(* "-"_);_(@_)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9900</c:v>
                </c:pt>
                <c:pt idx="6" formatCode="#,##0">
                  <c:v>13000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ขั้นต่ำ(บาท)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  <a:latin typeface="TH Charm of AU" pitchFamily="34" charset="-34"/>
                    <a:cs typeface="TH Charm of AU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ปฏิบัติการ ป.ตรี</c:v>
                </c:pt>
                <c:pt idx="1">
                  <c:v>ปฏิบัติการ ป.โท</c:v>
                </c:pt>
                <c:pt idx="2">
                  <c:v>ปฏิบัติการ ป.เอก</c:v>
                </c:pt>
                <c:pt idx="3">
                  <c:v>ชำนาญการ</c:v>
                </c:pt>
                <c:pt idx="4">
                  <c:v>ชำนาญการพิเศษ</c:v>
                </c:pt>
                <c:pt idx="5">
                  <c:v>เชี่ยวชาญ</c:v>
                </c:pt>
                <c:pt idx="6">
                  <c:v>เชี่ยวชาญพิเศษ</c:v>
                </c:pt>
              </c:strCache>
            </c:strRef>
          </c:cat>
          <c:val>
            <c:numRef>
              <c:f>Sheet1!$C$2:$C$8</c:f>
              <c:numCache>
                <c:formatCode>#,##0</c:formatCode>
                <c:ptCount val="7"/>
                <c:pt idx="0">
                  <c:v>21000</c:v>
                </c:pt>
                <c:pt idx="1">
                  <c:v>24500</c:v>
                </c:pt>
                <c:pt idx="2">
                  <c:v>29400</c:v>
                </c:pt>
                <c:pt idx="3" formatCode="_(* #,##0_);_(* \(#,##0\);_(* &quot;-&quot;_);_(@_)">
                  <c:v>0</c:v>
                </c:pt>
                <c:pt idx="4" formatCode="_(* #,##0_);_(* \(#,##0\);_(* &quot;-&quot;_);_(@_)">
                  <c:v>0</c:v>
                </c:pt>
                <c:pt idx="5" formatCode="_(* #,##0_);_(* \(#,##0\);_(* &quot;-&quot;_);_(@_)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ขั้นสูง(บาท)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43000"/>
                    <a:satMod val="165000"/>
                  </a:schemeClr>
                </a:gs>
                <a:gs pos="55000">
                  <a:schemeClr val="accent3">
                    <a:tint val="83000"/>
                    <a:satMod val="155000"/>
                  </a:schemeClr>
                </a:gs>
                <a:gs pos="100000">
                  <a:schemeClr val="accent3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3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H Charm of AU" pitchFamily="34" charset="-34"/>
                    <a:cs typeface="TH Charm of AU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ปฏิบัติการ ป.ตรี</c:v>
                </c:pt>
                <c:pt idx="1">
                  <c:v>ปฏิบัติการ ป.โท</c:v>
                </c:pt>
                <c:pt idx="2">
                  <c:v>ปฏิบัติการ ป.เอก</c:v>
                </c:pt>
                <c:pt idx="3">
                  <c:v>ชำนาญการ</c:v>
                </c:pt>
                <c:pt idx="4">
                  <c:v>ชำนาญการพิเศษ</c:v>
                </c:pt>
                <c:pt idx="5">
                  <c:v>เชี่ยวชาญ</c:v>
                </c:pt>
                <c:pt idx="6">
                  <c:v>เชี่ยวชาญพิเศษ</c:v>
                </c:pt>
              </c:strCache>
            </c:strRef>
          </c:cat>
          <c:val>
            <c:numRef>
              <c:f>Sheet1!$D$2:$D$8</c:f>
              <c:numCache>
                <c:formatCode>#,##0</c:formatCode>
                <c:ptCount val="7"/>
                <c:pt idx="0">
                  <c:v>30500</c:v>
                </c:pt>
                <c:pt idx="1">
                  <c:v>30500</c:v>
                </c:pt>
                <c:pt idx="2">
                  <c:v>30500</c:v>
                </c:pt>
                <c:pt idx="3">
                  <c:v>46890</c:v>
                </c:pt>
                <c:pt idx="4">
                  <c:v>63490</c:v>
                </c:pt>
                <c:pt idx="5">
                  <c:v>76890</c:v>
                </c:pt>
                <c:pt idx="6">
                  <c:v>86290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83566720"/>
        <c:axId val="183568256"/>
        <c:axId val="183314176"/>
      </c:bar3DChart>
      <c:catAx>
        <c:axId val="1835667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3568256"/>
        <c:crosses val="autoZero"/>
        <c:auto val="1"/>
        <c:lblAlgn val="ctr"/>
        <c:lblOffset val="100"/>
        <c:noMultiLvlLbl val="0"/>
      </c:catAx>
      <c:valAx>
        <c:axId val="183568256"/>
        <c:scaling>
          <c:orientation val="minMax"/>
        </c:scaling>
        <c:delete val="0"/>
        <c:axPos val="l"/>
        <c:numFmt formatCode="_(* #,##0_);_(* \(#,##0\);_(* &quot;-&quot;_);_(@_)" sourceLinked="1"/>
        <c:majorTickMark val="none"/>
        <c:minorTickMark val="none"/>
        <c:tickLblPos val="nextTo"/>
        <c:crossAx val="183566720"/>
        <c:crosses val="autoZero"/>
        <c:crossBetween val="between"/>
      </c:valAx>
      <c:serAx>
        <c:axId val="183314176"/>
        <c:scaling>
          <c:orientation val="minMax"/>
        </c:scaling>
        <c:delete val="1"/>
        <c:axPos val="b"/>
        <c:majorTickMark val="none"/>
        <c:minorTickMark val="none"/>
        <c:tickLblPos val="nextTo"/>
        <c:crossAx val="183568256"/>
        <c:crosses val="autoZero"/>
      </c:ser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ค่าตำแหน่ง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B0F0"/>
                    </a:solidFill>
                    <a:latin typeface="TH Charm of AU" pitchFamily="34" charset="-34"/>
                    <a:cs typeface="TH Charm of AU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ผอ.กอง หรือเทียบเท่า</c:v>
                </c:pt>
                <c:pt idx="1">
                  <c:v>ผอ.สนง.อธิการบดีหรือเทียบเท่า</c:v>
                </c:pt>
              </c:strCache>
            </c:strRef>
          </c:cat>
          <c:val>
            <c:numRef>
              <c:f>Sheet1!$B$2:$B$3</c:f>
              <c:numCache>
                <c:formatCode>_(* #,##0_);_(* \(#,##0\);_(* "-"_);_(@_)</c:formatCode>
                <c:ptCount val="2"/>
                <c:pt idx="0">
                  <c:v>5600</c:v>
                </c:pt>
                <c:pt idx="1">
                  <c:v>10000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ขั้นต่ำ(บาท)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  <a:latin typeface="TH Charm of AU" pitchFamily="34" charset="-34"/>
                    <a:cs typeface="TH Charm of AU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ผอ.กอง หรือเทียบเท่า</c:v>
                </c:pt>
                <c:pt idx="1">
                  <c:v>ผอ.สนง.อธิการบดีหรือเทียบเท่า</c:v>
                </c:pt>
              </c:strCache>
            </c:strRef>
          </c:cat>
          <c:val>
            <c:numRef>
              <c:f>Sheet1!$C$2:$C$3</c:f>
              <c:numCache>
                <c:formatCode>#,##0</c:formatCode>
                <c:ptCount val="2"/>
                <c:pt idx="0">
                  <c:v>34660</c:v>
                </c:pt>
                <c:pt idx="1">
                  <c:v>52710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ขั้นสูง(บาท)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2592592592592587E-3"/>
                  <c:y val="-4.1229185213187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0864197530864196E-3"/>
                  <c:y val="-2.519561318583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H Charm of AU" pitchFamily="34" charset="-34"/>
                    <a:cs typeface="TH Charm of AU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ผอ.กอง หรือเทียบเท่า</c:v>
                </c:pt>
                <c:pt idx="1">
                  <c:v>ผอ.สนง.อธิการบดีหรือเทียบเท่า</c:v>
                </c:pt>
              </c:strCache>
            </c:strRef>
          </c:cat>
          <c:val>
            <c:numRef>
              <c:f>Sheet1!$D$2:$D$3</c:f>
              <c:numCache>
                <c:formatCode>#,##0</c:formatCode>
                <c:ptCount val="2"/>
                <c:pt idx="0">
                  <c:v>70320</c:v>
                </c:pt>
                <c:pt idx="1">
                  <c:v>83150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83675904"/>
        <c:axId val="183681792"/>
        <c:axId val="183653248"/>
      </c:bar3DChart>
      <c:catAx>
        <c:axId val="183675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3681792"/>
        <c:crosses val="autoZero"/>
        <c:auto val="1"/>
        <c:lblAlgn val="ctr"/>
        <c:lblOffset val="100"/>
        <c:noMultiLvlLbl val="0"/>
      </c:catAx>
      <c:valAx>
        <c:axId val="183681792"/>
        <c:scaling>
          <c:orientation val="minMax"/>
        </c:scaling>
        <c:delete val="0"/>
        <c:axPos val="l"/>
        <c:numFmt formatCode="_(* #,##0_);_(* \(#,##0\);_(* &quot;-&quot;_);_(@_)" sourceLinked="1"/>
        <c:majorTickMark val="none"/>
        <c:minorTickMark val="none"/>
        <c:tickLblPos val="nextTo"/>
        <c:crossAx val="183675904"/>
        <c:crosses val="autoZero"/>
        <c:crossBetween val="between"/>
      </c:valAx>
      <c:serAx>
        <c:axId val="183653248"/>
        <c:scaling>
          <c:orientation val="minMax"/>
        </c:scaling>
        <c:delete val="1"/>
        <c:axPos val="b"/>
        <c:majorTickMark val="none"/>
        <c:minorTickMark val="none"/>
        <c:tickLblPos val="nextTo"/>
        <c:crossAx val="183681792"/>
        <c:crosses val="autoZero"/>
      </c:ser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ค่าตำแหน่ง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B0F0"/>
                    </a:solidFill>
                    <a:latin typeface="TH Charm of AU" pitchFamily="34" charset="-34"/>
                    <a:cs typeface="TH Charm of AU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อ.ป.ตรี</c:v>
                </c:pt>
                <c:pt idx="1">
                  <c:v>อ.ป.โท</c:v>
                </c:pt>
                <c:pt idx="2">
                  <c:v>อ.ป.เอก</c:v>
                </c:pt>
                <c:pt idx="3">
                  <c:v>ผศ.</c:v>
                </c:pt>
                <c:pt idx="4">
                  <c:v>รศ. </c:v>
                </c:pt>
                <c:pt idx="5">
                  <c:v>ศ.</c:v>
                </c:pt>
              </c:strCache>
            </c:strRef>
          </c:cat>
          <c:val>
            <c:numRef>
              <c:f>Sheet1!$B$2:$B$7</c:f>
              <c:numCache>
                <c:formatCode>_(* #,##0_);_(* \(#,##0\);_(* "-"_);_(@_)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5600</c:v>
                </c:pt>
                <c:pt idx="4">
                  <c:v>9900</c:v>
                </c:pt>
                <c:pt idx="5">
                  <c:v>13000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ขั้นต่ำ(บาท)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  <a:latin typeface="TH Charm of AU" pitchFamily="34" charset="-34"/>
                    <a:cs typeface="TH Charm of AU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อ.ป.ตรี</c:v>
                </c:pt>
                <c:pt idx="1">
                  <c:v>อ.ป.โท</c:v>
                </c:pt>
                <c:pt idx="2">
                  <c:v>อ.ป.เอก</c:v>
                </c:pt>
                <c:pt idx="3">
                  <c:v>ผศ.</c:v>
                </c:pt>
                <c:pt idx="4">
                  <c:v>รศ. </c:v>
                </c:pt>
                <c:pt idx="5">
                  <c:v>ศ.</c:v>
                </c:pt>
              </c:strCache>
            </c:strRef>
          </c:cat>
          <c:val>
            <c:numRef>
              <c:f>Sheet1!$C$2:$C$7</c:f>
              <c:numCache>
                <c:formatCode>#,##0</c:formatCode>
                <c:ptCount val="6"/>
                <c:pt idx="0">
                  <c:v>22500</c:v>
                </c:pt>
                <c:pt idx="1">
                  <c:v>26250</c:v>
                </c:pt>
                <c:pt idx="2">
                  <c:v>31500</c:v>
                </c:pt>
                <c:pt idx="3" formatCode="_(* #,##0_);_(* \(#,##0\);_(* &quot;-&quot;_);_(@_)">
                  <c:v>0</c:v>
                </c:pt>
                <c:pt idx="4" formatCode="_(* #,##0_);_(* \(#,##0\);_(* &quot;-&quot;_);_(@_)">
                  <c:v>0</c:v>
                </c:pt>
                <c:pt idx="5" formatCode="_(* #,##0_);_(* \(#,##0\);_(* &quot;-&quot;_);_(@_)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ขั้นสูง(บาท)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H Charm of AU" pitchFamily="34" charset="-34"/>
                    <a:cs typeface="TH Charm of AU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อ.ป.ตรี</c:v>
                </c:pt>
                <c:pt idx="1">
                  <c:v>อ.ป.โท</c:v>
                </c:pt>
                <c:pt idx="2">
                  <c:v>อ.ป.เอก</c:v>
                </c:pt>
                <c:pt idx="3">
                  <c:v>ผศ.</c:v>
                </c:pt>
                <c:pt idx="4">
                  <c:v>รศ. </c:v>
                </c:pt>
                <c:pt idx="5">
                  <c:v>ศ.</c:v>
                </c:pt>
              </c:strCache>
            </c:strRef>
          </c:cat>
          <c:val>
            <c:numRef>
              <c:f>Sheet1!$D$2:$D$7</c:f>
              <c:numCache>
                <c:formatCode>#,##0</c:formatCode>
                <c:ptCount val="6"/>
                <c:pt idx="0">
                  <c:v>49760</c:v>
                </c:pt>
                <c:pt idx="1">
                  <c:v>49760</c:v>
                </c:pt>
                <c:pt idx="2">
                  <c:v>49760</c:v>
                </c:pt>
                <c:pt idx="3">
                  <c:v>70860</c:v>
                </c:pt>
                <c:pt idx="4">
                  <c:v>87290</c:v>
                </c:pt>
                <c:pt idx="5">
                  <c:v>92450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83760768"/>
        <c:axId val="183762304"/>
        <c:axId val="183654592"/>
      </c:bar3DChart>
      <c:catAx>
        <c:axId val="183760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3762304"/>
        <c:crosses val="autoZero"/>
        <c:auto val="1"/>
        <c:lblAlgn val="ctr"/>
        <c:lblOffset val="100"/>
        <c:noMultiLvlLbl val="0"/>
      </c:catAx>
      <c:valAx>
        <c:axId val="183762304"/>
        <c:scaling>
          <c:orientation val="minMax"/>
        </c:scaling>
        <c:delete val="0"/>
        <c:axPos val="l"/>
        <c:numFmt formatCode="_(* #,##0_);_(* \(#,##0\);_(* &quot;-&quot;_);_(@_)" sourceLinked="1"/>
        <c:majorTickMark val="none"/>
        <c:minorTickMark val="none"/>
        <c:tickLblPos val="nextTo"/>
        <c:crossAx val="183760768"/>
        <c:crosses val="autoZero"/>
        <c:crossBetween val="between"/>
      </c:valAx>
      <c:serAx>
        <c:axId val="183654592"/>
        <c:scaling>
          <c:orientation val="minMax"/>
        </c:scaling>
        <c:delete val="1"/>
        <c:axPos val="b"/>
        <c:majorTickMark val="none"/>
        <c:minorTickMark val="none"/>
        <c:tickLblPos val="nextTo"/>
        <c:crossAx val="183762304"/>
        <c:crosses val="autoZero"/>
      </c:ser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ค่าวิชาชีพ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3.2067144054700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1728395061728392E-3"/>
                  <c:y val="-3.2067144054700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345679012345678E-2"/>
                  <c:y val="-3.2067144054700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802469135802469E-2"/>
                  <c:y val="-3.2067144054700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6975308641975422E-2"/>
                  <c:y val="-3.2067144054700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B0F0"/>
                    </a:solidFill>
                    <a:latin typeface="TH Charm of AU" pitchFamily="34" charset="-34"/>
                    <a:cs typeface="TH Charm of AU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วิศวกร</c:v>
                </c:pt>
                <c:pt idx="1">
                  <c:v>พยาบาล</c:v>
                </c:pt>
                <c:pt idx="2">
                  <c:v>นักเทคนิคการแพทย์</c:v>
                </c:pt>
                <c:pt idx="3">
                  <c:v>นักกายภาพบำบัด</c:v>
                </c:pt>
                <c:pt idx="4">
                  <c:v>นิติกร</c:v>
                </c:pt>
              </c:strCache>
            </c:strRef>
          </c:cat>
          <c:val>
            <c:numRef>
              <c:f>Sheet1!$B$2:$B$6</c:f>
              <c:numCache>
                <c:formatCode>_(* #,##0_);_(* \(#,##0\);_(* "-"_);_(@_)</c:formatCode>
                <c:ptCount val="5"/>
                <c:pt idx="0">
                  <c:v>3500</c:v>
                </c:pt>
                <c:pt idx="1">
                  <c:v>3500</c:v>
                </c:pt>
                <c:pt idx="2">
                  <c:v>3500</c:v>
                </c:pt>
                <c:pt idx="3">
                  <c:v>3500</c:v>
                </c:pt>
                <c:pt idx="4">
                  <c:v>3500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96347008"/>
        <c:axId val="196366336"/>
        <c:axId val="183655936"/>
      </c:bar3DChart>
      <c:catAx>
        <c:axId val="1963470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96366336"/>
        <c:crosses val="autoZero"/>
        <c:auto val="1"/>
        <c:lblAlgn val="ctr"/>
        <c:lblOffset val="100"/>
        <c:noMultiLvlLbl val="0"/>
      </c:catAx>
      <c:valAx>
        <c:axId val="196366336"/>
        <c:scaling>
          <c:orientation val="minMax"/>
        </c:scaling>
        <c:delete val="0"/>
        <c:axPos val="l"/>
        <c:numFmt formatCode="_(* #,##0_);_(* \(#,##0\);_(* &quot;-&quot;_);_(@_)" sourceLinked="1"/>
        <c:majorTickMark val="none"/>
        <c:minorTickMark val="none"/>
        <c:tickLblPos val="nextTo"/>
        <c:crossAx val="196347008"/>
        <c:crosses val="autoZero"/>
        <c:crossBetween val="between"/>
      </c:valAx>
      <c:serAx>
        <c:axId val="183655936"/>
        <c:scaling>
          <c:orientation val="minMax"/>
        </c:scaling>
        <c:delete val="1"/>
        <c:axPos val="b"/>
        <c:majorTickMark val="none"/>
        <c:minorTickMark val="none"/>
        <c:tickLblPos val="nextTo"/>
        <c:crossAx val="196366336"/>
        <c:crosses val="autoZero"/>
      </c:ser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image" Target="../media/image53.jpeg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image" Target="../media/image49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047D03-C9F5-4EC2-AE4F-06ABC3B9DAA3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C8BE01-5A5D-4A66-B1A4-B7D1EFABBCB4}">
      <dgm:prSet phldrT="[ข้อความ]" custT="1"/>
      <dgm:spPr/>
      <dgm:t>
        <a:bodyPr/>
        <a:lstStyle/>
        <a:p>
          <a:r>
            <a:rPr lang="th-TH" sz="2000" b="1" dirty="0" smtClean="0">
              <a:latin typeface="TH Charm of AU" pitchFamily="34" charset="-34"/>
              <a:cs typeface="TH Charm of AU" pitchFamily="34" charset="-34"/>
            </a:rPr>
            <a:t>หัวหน้าหน่วย</a:t>
          </a:r>
          <a:endParaRPr lang="en-US" sz="2000" b="1" dirty="0">
            <a:latin typeface="TH Charm of AU" pitchFamily="34" charset="-34"/>
            <a:cs typeface="TH Charm of AU" pitchFamily="34" charset="-34"/>
          </a:endParaRPr>
        </a:p>
      </dgm:t>
    </dgm:pt>
    <dgm:pt modelId="{FD6CFB3A-92F5-4E6F-9FC9-9263AF0DB673}" type="parTrans" cxnId="{0E4D90DA-4BC4-457F-9586-86D8CE2F6938}">
      <dgm:prSet/>
      <dgm:spPr/>
      <dgm:t>
        <a:bodyPr/>
        <a:lstStyle/>
        <a:p>
          <a:endParaRPr lang="en-US" sz="2400">
            <a:latin typeface="TH Charm of AU" pitchFamily="34" charset="-34"/>
            <a:cs typeface="TH Charm of AU" pitchFamily="34" charset="-34"/>
          </a:endParaRPr>
        </a:p>
      </dgm:t>
    </dgm:pt>
    <dgm:pt modelId="{103C0D11-C513-46B9-8265-0F19CADC672B}" type="sibTrans" cxnId="{0E4D90DA-4BC4-457F-9586-86D8CE2F6938}">
      <dgm:prSet custT="1"/>
      <dgm:spPr/>
      <dgm:t>
        <a:bodyPr/>
        <a:lstStyle/>
        <a:p>
          <a:pPr algn="ctr"/>
          <a:r>
            <a:rPr lang="th-TH" sz="1800" dirty="0" err="1" smtClean="0">
              <a:latin typeface="TH Charm of AU" pitchFamily="34" charset="-34"/>
              <a:cs typeface="TH Charm of AU" pitchFamily="34" charset="-34"/>
            </a:rPr>
            <a:t>พี่สวงค์</a:t>
          </a:r>
          <a:r>
            <a:rPr lang="en-US" sz="1800" dirty="0" smtClean="0">
              <a:latin typeface="TH Charm of AU" pitchFamily="34" charset="-34"/>
              <a:cs typeface="TH Charm of AU" pitchFamily="34" charset="-34"/>
            </a:rPr>
            <a:t> (1131)</a:t>
          </a:r>
          <a:endParaRPr lang="en-US" sz="1800" dirty="0">
            <a:latin typeface="TH Charm of AU" pitchFamily="34" charset="-34"/>
            <a:cs typeface="TH Charm of AU" pitchFamily="34" charset="-34"/>
          </a:endParaRPr>
        </a:p>
      </dgm:t>
    </dgm:pt>
    <dgm:pt modelId="{BD6C8C1F-25BF-4070-8B3D-83C0E58A2E77}">
      <dgm:prSet phldrT="[ข้อความ]" custT="1"/>
      <dgm:spPr/>
      <dgm:t>
        <a:bodyPr/>
        <a:lstStyle/>
        <a:p>
          <a:r>
            <a:rPr lang="th-TH" sz="2000" b="1" dirty="0" smtClean="0">
              <a:latin typeface="TH Charm of AU" pitchFamily="34" charset="-34"/>
              <a:cs typeface="TH Charm of AU" pitchFamily="34" charset="-34"/>
            </a:rPr>
            <a:t>งานประเมินผลปฏิบัติงาน</a:t>
          </a:r>
          <a:endParaRPr lang="en-US" sz="2000" b="1" dirty="0">
            <a:latin typeface="TH Charm of AU" pitchFamily="34" charset="-34"/>
            <a:cs typeface="TH Charm of AU" pitchFamily="34" charset="-34"/>
          </a:endParaRPr>
        </a:p>
      </dgm:t>
    </dgm:pt>
    <dgm:pt modelId="{1780EBA6-D576-4994-9968-5128166F6C01}" type="parTrans" cxnId="{880C3841-A15B-40CB-89D8-C91D25AE1651}">
      <dgm:prSet/>
      <dgm:spPr/>
      <dgm:t>
        <a:bodyPr/>
        <a:lstStyle/>
        <a:p>
          <a:endParaRPr lang="en-US" sz="2400">
            <a:latin typeface="TH Charm of AU" pitchFamily="34" charset="-34"/>
            <a:cs typeface="TH Charm of AU" pitchFamily="34" charset="-34"/>
          </a:endParaRPr>
        </a:p>
      </dgm:t>
    </dgm:pt>
    <dgm:pt modelId="{F0309458-F2AB-4B2B-8305-2953E7006765}" type="sibTrans" cxnId="{880C3841-A15B-40CB-89D8-C91D25AE1651}">
      <dgm:prSet custT="1"/>
      <dgm:spPr/>
      <dgm:t>
        <a:bodyPr/>
        <a:lstStyle/>
        <a:p>
          <a:pPr algn="ctr"/>
          <a:r>
            <a:rPr lang="th-TH" sz="1800" dirty="0" err="1" smtClean="0">
              <a:latin typeface="TH Charm of AU" pitchFamily="34" charset="-34"/>
              <a:cs typeface="TH Charm of AU" pitchFamily="34" charset="-34"/>
            </a:rPr>
            <a:t>แนน</a:t>
          </a:r>
          <a:endParaRPr lang="en-US" sz="1800" dirty="0">
            <a:latin typeface="TH Charm of AU" pitchFamily="34" charset="-34"/>
            <a:cs typeface="TH Charm of AU" pitchFamily="34" charset="-34"/>
          </a:endParaRPr>
        </a:p>
      </dgm:t>
    </dgm:pt>
    <dgm:pt modelId="{2C904BD3-C034-4A0E-BC47-17F57D85EB6C}">
      <dgm:prSet phldrT="[ข้อความ]" custT="1"/>
      <dgm:spPr/>
      <dgm:t>
        <a:bodyPr/>
        <a:lstStyle/>
        <a:p>
          <a:r>
            <a:rPr lang="th-TH" sz="2000" b="1" dirty="0" smtClean="0">
              <a:latin typeface="TH Charm of AU" pitchFamily="34" charset="-34"/>
              <a:cs typeface="TH Charm of AU" pitchFamily="34" charset="-34"/>
            </a:rPr>
            <a:t>งานฐานข้อมูลบุคลากร ประกันสังคม</a:t>
          </a:r>
          <a:endParaRPr lang="en-US" sz="2000" b="1" dirty="0">
            <a:latin typeface="TH Charm of AU" pitchFamily="34" charset="-34"/>
            <a:cs typeface="TH Charm of AU" pitchFamily="34" charset="-34"/>
          </a:endParaRPr>
        </a:p>
      </dgm:t>
    </dgm:pt>
    <dgm:pt modelId="{EB25E130-CF57-4CD9-8A22-CEA79EC817C8}" type="parTrans" cxnId="{0E9188F9-C5C0-4085-8B2A-8D4E818D1E11}">
      <dgm:prSet/>
      <dgm:spPr/>
      <dgm:t>
        <a:bodyPr/>
        <a:lstStyle/>
        <a:p>
          <a:endParaRPr lang="en-US" sz="2400">
            <a:latin typeface="TH Charm of AU" pitchFamily="34" charset="-34"/>
            <a:cs typeface="TH Charm of AU" pitchFamily="34" charset="-34"/>
          </a:endParaRPr>
        </a:p>
      </dgm:t>
    </dgm:pt>
    <dgm:pt modelId="{424A9173-D894-4716-8271-C600FCAF5365}" type="sibTrans" cxnId="{0E9188F9-C5C0-4085-8B2A-8D4E818D1E11}">
      <dgm:prSet custT="1"/>
      <dgm:spPr/>
      <dgm:t>
        <a:bodyPr/>
        <a:lstStyle/>
        <a:p>
          <a:pPr algn="ctr"/>
          <a:r>
            <a:rPr lang="th-TH" sz="1800" dirty="0" smtClean="0">
              <a:latin typeface="TH Charm of AU" pitchFamily="34" charset="-34"/>
              <a:cs typeface="TH Charm of AU" pitchFamily="34" charset="-34"/>
            </a:rPr>
            <a:t>หนึ่ง</a:t>
          </a:r>
          <a:endParaRPr lang="en-US" sz="1800" dirty="0">
            <a:latin typeface="TH Charm of AU" pitchFamily="34" charset="-34"/>
            <a:cs typeface="TH Charm of AU" pitchFamily="34" charset="-34"/>
          </a:endParaRPr>
        </a:p>
      </dgm:t>
    </dgm:pt>
    <dgm:pt modelId="{DAFAB518-C9E5-4F62-985B-F0CF8267E4AF}">
      <dgm:prSet phldrT="[ข้อความ]" custT="1"/>
      <dgm:spPr/>
      <dgm:t>
        <a:bodyPr/>
        <a:lstStyle/>
        <a:p>
          <a:r>
            <a:rPr lang="th-TH" sz="2000" b="1" dirty="0" smtClean="0">
              <a:latin typeface="TH Charm of AU" pitchFamily="34" charset="-34"/>
              <a:cs typeface="TH Charm of AU" pitchFamily="34" charset="-34"/>
            </a:rPr>
            <a:t>งานพัฒนาบุคลากร</a:t>
          </a:r>
          <a:endParaRPr lang="en-US" sz="2000" b="1" dirty="0">
            <a:latin typeface="TH Charm of AU" pitchFamily="34" charset="-34"/>
            <a:cs typeface="TH Charm of AU" pitchFamily="34" charset="-34"/>
          </a:endParaRPr>
        </a:p>
      </dgm:t>
    </dgm:pt>
    <dgm:pt modelId="{F1A7EB2B-12AD-4680-BCAB-2107D1161630}" type="parTrans" cxnId="{2577CA3B-5457-401B-B88C-D2A344B4432D}">
      <dgm:prSet/>
      <dgm:spPr/>
      <dgm:t>
        <a:bodyPr/>
        <a:lstStyle/>
        <a:p>
          <a:endParaRPr lang="en-US" sz="2400">
            <a:latin typeface="TH Charm of AU" pitchFamily="34" charset="-34"/>
            <a:cs typeface="TH Charm of AU" pitchFamily="34" charset="-34"/>
          </a:endParaRPr>
        </a:p>
      </dgm:t>
    </dgm:pt>
    <dgm:pt modelId="{A0818DC4-7E4B-47E5-9C4D-6AB1BF3CE1CF}" type="sibTrans" cxnId="{2577CA3B-5457-401B-B88C-D2A344B4432D}">
      <dgm:prSet custT="1"/>
      <dgm:spPr/>
      <dgm:t>
        <a:bodyPr/>
        <a:lstStyle/>
        <a:p>
          <a:pPr algn="ctr"/>
          <a:r>
            <a:rPr lang="th-TH" sz="1800" dirty="0" smtClean="0">
              <a:latin typeface="TH Charm of AU" pitchFamily="34" charset="-34"/>
              <a:cs typeface="TH Charm of AU" pitchFamily="34" charset="-34"/>
            </a:rPr>
            <a:t>พี่กบ (</a:t>
          </a:r>
          <a:r>
            <a:rPr lang="en-US" sz="1800" dirty="0" smtClean="0">
              <a:latin typeface="TH Charm of AU" pitchFamily="34" charset="-34"/>
              <a:cs typeface="TH Charm of AU" pitchFamily="34" charset="-34"/>
            </a:rPr>
            <a:t>1235)</a:t>
          </a:r>
          <a:endParaRPr lang="en-US" sz="1800" dirty="0">
            <a:latin typeface="TH Charm of AU" pitchFamily="34" charset="-34"/>
            <a:cs typeface="TH Charm of AU" pitchFamily="34" charset="-34"/>
          </a:endParaRPr>
        </a:p>
      </dgm:t>
    </dgm:pt>
    <dgm:pt modelId="{7FB1BCAC-FBC3-44DD-95D9-C4D127D867EB}">
      <dgm:prSet phldrT="[ข้อความ]" custT="1"/>
      <dgm:spPr/>
      <dgm:t>
        <a:bodyPr/>
        <a:lstStyle/>
        <a:p>
          <a:r>
            <a:rPr lang="th-TH" sz="2000" b="1" dirty="0" smtClean="0">
              <a:latin typeface="TH Charm of AU" pitchFamily="34" charset="-34"/>
              <a:cs typeface="TH Charm of AU" pitchFamily="34" charset="-34"/>
            </a:rPr>
            <a:t>งานสรรหาและว่าจ้าง</a:t>
          </a:r>
          <a:r>
            <a:rPr lang="en-US" sz="2000" b="1" dirty="0" smtClean="0">
              <a:latin typeface="TH Charm of AU" pitchFamily="34" charset="-34"/>
              <a:cs typeface="TH Charm of AU" pitchFamily="34" charset="-34"/>
            </a:rPr>
            <a:t> </a:t>
          </a:r>
          <a:endParaRPr lang="en-US" sz="2000" b="1" dirty="0">
            <a:latin typeface="TH Charm of AU" pitchFamily="34" charset="-34"/>
            <a:cs typeface="TH Charm of AU" pitchFamily="34" charset="-34"/>
          </a:endParaRPr>
        </a:p>
      </dgm:t>
    </dgm:pt>
    <dgm:pt modelId="{9E9C9440-DA70-4909-9781-5B064828C8F9}" type="parTrans" cxnId="{3777F0C5-705C-4546-8163-57EAD1AA67B0}">
      <dgm:prSet/>
      <dgm:spPr/>
      <dgm:t>
        <a:bodyPr/>
        <a:lstStyle/>
        <a:p>
          <a:endParaRPr lang="en-US" sz="2400">
            <a:latin typeface="TH Charm of AU" pitchFamily="34" charset="-34"/>
            <a:cs typeface="TH Charm of AU" pitchFamily="34" charset="-34"/>
          </a:endParaRPr>
        </a:p>
      </dgm:t>
    </dgm:pt>
    <dgm:pt modelId="{0AB11E07-CD69-48A7-BFFF-87DBC51FF654}" type="sibTrans" cxnId="{3777F0C5-705C-4546-8163-57EAD1AA67B0}">
      <dgm:prSet custT="1"/>
      <dgm:spPr/>
      <dgm:t>
        <a:bodyPr/>
        <a:lstStyle/>
        <a:p>
          <a:pPr algn="ctr"/>
          <a:r>
            <a:rPr lang="th-TH" sz="1800" dirty="0" err="1" smtClean="0">
              <a:latin typeface="TH Charm of AU" pitchFamily="34" charset="-34"/>
              <a:cs typeface="TH Charm of AU" pitchFamily="34" charset="-34"/>
            </a:rPr>
            <a:t>อุ่ม</a:t>
          </a:r>
          <a:r>
            <a:rPr lang="en-US" sz="1800" dirty="0" smtClean="0">
              <a:latin typeface="TH Charm of AU" pitchFamily="34" charset="-34"/>
              <a:cs typeface="TH Charm of AU" pitchFamily="34" charset="-34"/>
            </a:rPr>
            <a:t> (1113)</a:t>
          </a:r>
          <a:endParaRPr lang="en-US" sz="1800" dirty="0">
            <a:latin typeface="TH Charm of AU" pitchFamily="34" charset="-34"/>
            <a:cs typeface="TH Charm of AU" pitchFamily="34" charset="-34"/>
          </a:endParaRPr>
        </a:p>
      </dgm:t>
    </dgm:pt>
    <dgm:pt modelId="{EB0FAA9E-6C94-4EB3-B44E-BCE2BFAB756B}" type="pres">
      <dgm:prSet presAssocID="{33047D03-C9F5-4EC2-AE4F-06ABC3B9DAA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89648EA-E276-470C-A3C6-F5550019731C}" type="pres">
      <dgm:prSet presAssocID="{B3C8BE01-5A5D-4A66-B1A4-B7D1EFABBCB4}" presName="hierRoot1" presStyleCnt="0">
        <dgm:presLayoutVars>
          <dgm:hierBranch val="init"/>
        </dgm:presLayoutVars>
      </dgm:prSet>
      <dgm:spPr/>
    </dgm:pt>
    <dgm:pt modelId="{7C5C4C52-290E-4138-AC66-C7F6ECF494C8}" type="pres">
      <dgm:prSet presAssocID="{B3C8BE01-5A5D-4A66-B1A4-B7D1EFABBCB4}" presName="rootComposite1" presStyleCnt="0"/>
      <dgm:spPr/>
    </dgm:pt>
    <dgm:pt modelId="{627EEAD4-7750-4DA6-8C25-8940486EA422}" type="pres">
      <dgm:prSet presAssocID="{B3C8BE01-5A5D-4A66-B1A4-B7D1EFABBCB4}" presName="rootText1" presStyleLbl="node0" presStyleIdx="0" presStyleCnt="1" custLinFactNeighborX="1201" custLinFactNeighborY="-8991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93CCFEFF-6ACC-4753-B2B5-5185B03326A9}" type="pres">
      <dgm:prSet presAssocID="{B3C8BE01-5A5D-4A66-B1A4-B7D1EFABBCB4}" presName="titleText1" presStyleLbl="fgAcc0" presStyleIdx="0" presStyleCnt="1" custLinFactY="-112033" custLinFactNeighborX="10060" custLinFactNeighborY="-2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D710705-5644-4C57-8017-A1FB26D04E23}" type="pres">
      <dgm:prSet presAssocID="{B3C8BE01-5A5D-4A66-B1A4-B7D1EFABBCB4}" presName="rootConnector1" presStyleLbl="node1" presStyleIdx="0" presStyleCnt="4"/>
      <dgm:spPr/>
      <dgm:t>
        <a:bodyPr/>
        <a:lstStyle/>
        <a:p>
          <a:endParaRPr lang="en-US"/>
        </a:p>
      </dgm:t>
    </dgm:pt>
    <dgm:pt modelId="{3B5B696C-A933-43A7-879B-27A3D30C91C0}" type="pres">
      <dgm:prSet presAssocID="{B3C8BE01-5A5D-4A66-B1A4-B7D1EFABBCB4}" presName="hierChild2" presStyleCnt="0"/>
      <dgm:spPr/>
    </dgm:pt>
    <dgm:pt modelId="{72C2A519-234E-436B-A95C-42C7EFBCAAAB}" type="pres">
      <dgm:prSet presAssocID="{9E9C9440-DA70-4909-9781-5B064828C8F9}" presName="Name37" presStyleLbl="parChTrans1D2" presStyleIdx="0" presStyleCnt="4"/>
      <dgm:spPr/>
      <dgm:t>
        <a:bodyPr/>
        <a:lstStyle/>
        <a:p>
          <a:endParaRPr lang="en-US"/>
        </a:p>
      </dgm:t>
    </dgm:pt>
    <dgm:pt modelId="{8EF99D01-F7FC-44F5-B0AE-2E1564AB2ACD}" type="pres">
      <dgm:prSet presAssocID="{7FB1BCAC-FBC3-44DD-95D9-C4D127D867EB}" presName="hierRoot2" presStyleCnt="0">
        <dgm:presLayoutVars>
          <dgm:hierBranch val="init"/>
        </dgm:presLayoutVars>
      </dgm:prSet>
      <dgm:spPr/>
    </dgm:pt>
    <dgm:pt modelId="{0092992E-F790-4247-A21F-767E97EC9E38}" type="pres">
      <dgm:prSet presAssocID="{7FB1BCAC-FBC3-44DD-95D9-C4D127D867EB}" presName="rootComposite" presStyleCnt="0"/>
      <dgm:spPr/>
    </dgm:pt>
    <dgm:pt modelId="{EC40527D-CDD6-445D-BE91-D82B25720BC8}" type="pres">
      <dgm:prSet presAssocID="{7FB1BCAC-FBC3-44DD-95D9-C4D127D867EB}" presName="rootText" presStyleLbl="node1" presStyleIdx="0" presStyleCnt="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D69B9937-DF57-442B-A32F-DE920C70EBD8}" type="pres">
      <dgm:prSet presAssocID="{7FB1BCAC-FBC3-44DD-95D9-C4D127D867EB}" presName="titleText2" presStyleLbl="fgAcc1" presStyleIdx="0" presStyleCnt="4" custScaleY="130037" custLinFactNeighborX="-561" custLinFactNeighborY="1877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F736F1C-912C-4905-814A-8088DF92C2F7}" type="pres">
      <dgm:prSet presAssocID="{7FB1BCAC-FBC3-44DD-95D9-C4D127D867EB}" presName="rootConnector" presStyleLbl="node2" presStyleIdx="0" presStyleCnt="0"/>
      <dgm:spPr/>
      <dgm:t>
        <a:bodyPr/>
        <a:lstStyle/>
        <a:p>
          <a:endParaRPr lang="en-US"/>
        </a:p>
      </dgm:t>
    </dgm:pt>
    <dgm:pt modelId="{F2E36023-0D7A-4327-A214-C70BE8B32267}" type="pres">
      <dgm:prSet presAssocID="{7FB1BCAC-FBC3-44DD-95D9-C4D127D867EB}" presName="hierChild4" presStyleCnt="0"/>
      <dgm:spPr/>
    </dgm:pt>
    <dgm:pt modelId="{E393D51B-30D7-4DD9-A4B7-BFD3E6E5109F}" type="pres">
      <dgm:prSet presAssocID="{7FB1BCAC-FBC3-44DD-95D9-C4D127D867EB}" presName="hierChild5" presStyleCnt="0"/>
      <dgm:spPr/>
    </dgm:pt>
    <dgm:pt modelId="{47CA11B6-249C-4CC6-855D-594EC59378AA}" type="pres">
      <dgm:prSet presAssocID="{1780EBA6-D576-4994-9968-5128166F6C01}" presName="Name37" presStyleLbl="parChTrans1D2" presStyleIdx="1" presStyleCnt="4"/>
      <dgm:spPr/>
      <dgm:t>
        <a:bodyPr/>
        <a:lstStyle/>
        <a:p>
          <a:endParaRPr lang="en-US"/>
        </a:p>
      </dgm:t>
    </dgm:pt>
    <dgm:pt modelId="{3D329463-6CE4-4198-95CB-AE34C873B7C9}" type="pres">
      <dgm:prSet presAssocID="{BD6C8C1F-25BF-4070-8B3D-83C0E58A2E77}" presName="hierRoot2" presStyleCnt="0">
        <dgm:presLayoutVars>
          <dgm:hierBranch val="init"/>
        </dgm:presLayoutVars>
      </dgm:prSet>
      <dgm:spPr/>
    </dgm:pt>
    <dgm:pt modelId="{EFF4AEB1-87DC-49F8-AAD2-5697FA65E79C}" type="pres">
      <dgm:prSet presAssocID="{BD6C8C1F-25BF-4070-8B3D-83C0E58A2E77}" presName="rootComposite" presStyleCnt="0"/>
      <dgm:spPr/>
    </dgm:pt>
    <dgm:pt modelId="{383BA2E1-B028-4328-ABD7-5CE35B5F0A57}" type="pres">
      <dgm:prSet presAssocID="{BD6C8C1F-25BF-4070-8B3D-83C0E58A2E77}" presName="rootText" presStyleLbl="node1" presStyleIdx="1" presStyleCnt="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6A262A43-EE31-4683-B71B-0D96A385684C}" type="pres">
      <dgm:prSet presAssocID="{BD6C8C1F-25BF-4070-8B3D-83C0E58A2E77}" presName="titleText2" presStyleLbl="fgAcc1" presStyleIdx="1" presStyleCnt="4" custScaleY="11982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5D057A1-8172-42A8-A880-0BE27FA3F438}" type="pres">
      <dgm:prSet presAssocID="{BD6C8C1F-25BF-4070-8B3D-83C0E58A2E77}" presName="rootConnector" presStyleLbl="node2" presStyleIdx="0" presStyleCnt="0"/>
      <dgm:spPr/>
      <dgm:t>
        <a:bodyPr/>
        <a:lstStyle/>
        <a:p>
          <a:endParaRPr lang="en-US"/>
        </a:p>
      </dgm:t>
    </dgm:pt>
    <dgm:pt modelId="{8FFB9C42-A242-4CDD-B6FD-6B42D566182A}" type="pres">
      <dgm:prSet presAssocID="{BD6C8C1F-25BF-4070-8B3D-83C0E58A2E77}" presName="hierChild4" presStyleCnt="0"/>
      <dgm:spPr/>
    </dgm:pt>
    <dgm:pt modelId="{816FF501-46CA-4B6B-B54E-6DC75CB58C5D}" type="pres">
      <dgm:prSet presAssocID="{BD6C8C1F-25BF-4070-8B3D-83C0E58A2E77}" presName="hierChild5" presStyleCnt="0"/>
      <dgm:spPr/>
    </dgm:pt>
    <dgm:pt modelId="{8D23545E-AE5B-47B4-9915-C21BE0D0FA68}" type="pres">
      <dgm:prSet presAssocID="{EB25E130-CF57-4CD9-8A22-CEA79EC817C8}" presName="Name37" presStyleLbl="parChTrans1D2" presStyleIdx="2" presStyleCnt="4"/>
      <dgm:spPr/>
      <dgm:t>
        <a:bodyPr/>
        <a:lstStyle/>
        <a:p>
          <a:endParaRPr lang="en-US"/>
        </a:p>
      </dgm:t>
    </dgm:pt>
    <dgm:pt modelId="{62ADF87D-33AD-42FA-82EE-79E0017E6C70}" type="pres">
      <dgm:prSet presAssocID="{2C904BD3-C034-4A0E-BC47-17F57D85EB6C}" presName="hierRoot2" presStyleCnt="0">
        <dgm:presLayoutVars>
          <dgm:hierBranch val="init"/>
        </dgm:presLayoutVars>
      </dgm:prSet>
      <dgm:spPr/>
    </dgm:pt>
    <dgm:pt modelId="{892DAEF4-E1E8-44A6-B62B-C251D781A9F5}" type="pres">
      <dgm:prSet presAssocID="{2C904BD3-C034-4A0E-BC47-17F57D85EB6C}" presName="rootComposite" presStyleCnt="0"/>
      <dgm:spPr/>
    </dgm:pt>
    <dgm:pt modelId="{DC72BC17-360A-4807-A5A4-29A27B8F1800}" type="pres">
      <dgm:prSet presAssocID="{2C904BD3-C034-4A0E-BC47-17F57D85EB6C}" presName="rootText" presStyleLbl="node1" presStyleIdx="2" presStyleCnt="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8835D72A-FF39-45F9-9531-72CABFB8C989}" type="pres">
      <dgm:prSet presAssocID="{2C904BD3-C034-4A0E-BC47-17F57D85EB6C}" presName="titleText2" presStyleLbl="fgAcc1" presStyleIdx="2" presStyleCnt="4" custScaleY="11982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043E0C8-9F34-41D8-89D1-973ABE24A5FF}" type="pres">
      <dgm:prSet presAssocID="{2C904BD3-C034-4A0E-BC47-17F57D85EB6C}" presName="rootConnector" presStyleLbl="node2" presStyleIdx="0" presStyleCnt="0"/>
      <dgm:spPr/>
      <dgm:t>
        <a:bodyPr/>
        <a:lstStyle/>
        <a:p>
          <a:endParaRPr lang="en-US"/>
        </a:p>
      </dgm:t>
    </dgm:pt>
    <dgm:pt modelId="{BB083FC2-E065-4F7A-8298-F95A641418B2}" type="pres">
      <dgm:prSet presAssocID="{2C904BD3-C034-4A0E-BC47-17F57D85EB6C}" presName="hierChild4" presStyleCnt="0"/>
      <dgm:spPr/>
    </dgm:pt>
    <dgm:pt modelId="{FA04513C-D06F-4BA8-9686-F0E2BBE7EF1A}" type="pres">
      <dgm:prSet presAssocID="{2C904BD3-C034-4A0E-BC47-17F57D85EB6C}" presName="hierChild5" presStyleCnt="0"/>
      <dgm:spPr/>
    </dgm:pt>
    <dgm:pt modelId="{031C1881-5886-4270-A364-78164FB4A856}" type="pres">
      <dgm:prSet presAssocID="{F1A7EB2B-12AD-4680-BCAB-2107D1161630}" presName="Name37" presStyleLbl="parChTrans1D2" presStyleIdx="3" presStyleCnt="4"/>
      <dgm:spPr/>
      <dgm:t>
        <a:bodyPr/>
        <a:lstStyle/>
        <a:p>
          <a:endParaRPr lang="en-US"/>
        </a:p>
      </dgm:t>
    </dgm:pt>
    <dgm:pt modelId="{BAFDF05E-B7AF-4272-96EE-ED04A9CC3E87}" type="pres">
      <dgm:prSet presAssocID="{DAFAB518-C9E5-4F62-985B-F0CF8267E4AF}" presName="hierRoot2" presStyleCnt="0">
        <dgm:presLayoutVars>
          <dgm:hierBranch val="init"/>
        </dgm:presLayoutVars>
      </dgm:prSet>
      <dgm:spPr/>
    </dgm:pt>
    <dgm:pt modelId="{14C842F6-4182-41B6-8ECC-293FC938D6DA}" type="pres">
      <dgm:prSet presAssocID="{DAFAB518-C9E5-4F62-985B-F0CF8267E4AF}" presName="rootComposite" presStyleCnt="0"/>
      <dgm:spPr/>
    </dgm:pt>
    <dgm:pt modelId="{DF6E4D79-6775-41F9-BD79-4E68371C0201}" type="pres">
      <dgm:prSet presAssocID="{DAFAB518-C9E5-4F62-985B-F0CF8267E4AF}" presName="rootText" presStyleLbl="node1" presStyleIdx="3" presStyleCnt="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14D42746-7C17-4B46-B50F-EA18A09A1CAB}" type="pres">
      <dgm:prSet presAssocID="{DAFAB518-C9E5-4F62-985B-F0CF8267E4AF}" presName="titleText2" presStyleLbl="fgAcc1" presStyleIdx="3" presStyleCnt="4" custScaleY="11982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9B9AEA3-A4C1-4B85-9BFE-FD79AFA65FC0}" type="pres">
      <dgm:prSet presAssocID="{DAFAB518-C9E5-4F62-985B-F0CF8267E4AF}" presName="rootConnector" presStyleLbl="node2" presStyleIdx="0" presStyleCnt="0"/>
      <dgm:spPr/>
      <dgm:t>
        <a:bodyPr/>
        <a:lstStyle/>
        <a:p>
          <a:endParaRPr lang="en-US"/>
        </a:p>
      </dgm:t>
    </dgm:pt>
    <dgm:pt modelId="{069807D9-6F8B-4AE5-AC35-5FC45AE1E529}" type="pres">
      <dgm:prSet presAssocID="{DAFAB518-C9E5-4F62-985B-F0CF8267E4AF}" presName="hierChild4" presStyleCnt="0"/>
      <dgm:spPr/>
    </dgm:pt>
    <dgm:pt modelId="{EB94B28E-673F-4448-B928-618AE0089996}" type="pres">
      <dgm:prSet presAssocID="{DAFAB518-C9E5-4F62-985B-F0CF8267E4AF}" presName="hierChild5" presStyleCnt="0"/>
      <dgm:spPr/>
    </dgm:pt>
    <dgm:pt modelId="{721E20D2-577A-46A8-B766-057B31368E4D}" type="pres">
      <dgm:prSet presAssocID="{B3C8BE01-5A5D-4A66-B1A4-B7D1EFABBCB4}" presName="hierChild3" presStyleCnt="0"/>
      <dgm:spPr/>
    </dgm:pt>
  </dgm:ptLst>
  <dgm:cxnLst>
    <dgm:cxn modelId="{4D60825E-BD97-4460-A8C4-38DCC3939395}" type="presOf" srcId="{F0309458-F2AB-4B2B-8305-2953E7006765}" destId="{6A262A43-EE31-4683-B71B-0D96A385684C}" srcOrd="0" destOrd="0" presId="urn:microsoft.com/office/officeart/2008/layout/NameandTitleOrganizationalChart"/>
    <dgm:cxn modelId="{3777F0C5-705C-4546-8163-57EAD1AA67B0}" srcId="{B3C8BE01-5A5D-4A66-B1A4-B7D1EFABBCB4}" destId="{7FB1BCAC-FBC3-44DD-95D9-C4D127D867EB}" srcOrd="0" destOrd="0" parTransId="{9E9C9440-DA70-4909-9781-5B064828C8F9}" sibTransId="{0AB11E07-CD69-48A7-BFFF-87DBC51FF654}"/>
    <dgm:cxn modelId="{215B63A6-7D35-402F-A049-9266C155F665}" type="presOf" srcId="{B3C8BE01-5A5D-4A66-B1A4-B7D1EFABBCB4}" destId="{5D710705-5644-4C57-8017-A1FB26D04E23}" srcOrd="1" destOrd="0" presId="urn:microsoft.com/office/officeart/2008/layout/NameandTitleOrganizationalChart"/>
    <dgm:cxn modelId="{42752EAA-76A8-4604-B856-6D14317FD76D}" type="presOf" srcId="{BD6C8C1F-25BF-4070-8B3D-83C0E58A2E77}" destId="{45D057A1-8172-42A8-A880-0BE27FA3F438}" srcOrd="1" destOrd="0" presId="urn:microsoft.com/office/officeart/2008/layout/NameandTitleOrganizationalChart"/>
    <dgm:cxn modelId="{A5D8A8FA-7221-492B-A029-0F4CAE7B08AD}" type="presOf" srcId="{2C904BD3-C034-4A0E-BC47-17F57D85EB6C}" destId="{D043E0C8-9F34-41D8-89D1-973ABE24A5FF}" srcOrd="1" destOrd="0" presId="urn:microsoft.com/office/officeart/2008/layout/NameandTitleOrganizationalChart"/>
    <dgm:cxn modelId="{6BB14BD7-8CA6-4059-91DB-5C818C30385E}" type="presOf" srcId="{1780EBA6-D576-4994-9968-5128166F6C01}" destId="{47CA11B6-249C-4CC6-855D-594EC59378AA}" srcOrd="0" destOrd="0" presId="urn:microsoft.com/office/officeart/2008/layout/NameandTitleOrganizationalChart"/>
    <dgm:cxn modelId="{6E36E2A5-A315-410F-B45F-2CC0B510CA4D}" type="presOf" srcId="{B3C8BE01-5A5D-4A66-B1A4-B7D1EFABBCB4}" destId="{627EEAD4-7750-4DA6-8C25-8940486EA422}" srcOrd="0" destOrd="0" presId="urn:microsoft.com/office/officeart/2008/layout/NameandTitleOrganizationalChart"/>
    <dgm:cxn modelId="{28DB5BEB-F4FE-471B-90EB-2DFB8F9C26DD}" type="presOf" srcId="{F1A7EB2B-12AD-4680-BCAB-2107D1161630}" destId="{031C1881-5886-4270-A364-78164FB4A856}" srcOrd="0" destOrd="0" presId="urn:microsoft.com/office/officeart/2008/layout/NameandTitleOrganizationalChart"/>
    <dgm:cxn modelId="{540CECEB-6342-4AAB-A850-27A7FC22BE1E}" type="presOf" srcId="{DAFAB518-C9E5-4F62-985B-F0CF8267E4AF}" destId="{DF6E4D79-6775-41F9-BD79-4E68371C0201}" srcOrd="0" destOrd="0" presId="urn:microsoft.com/office/officeart/2008/layout/NameandTitleOrganizationalChart"/>
    <dgm:cxn modelId="{94CE10DC-892E-46EB-A054-676D84546F07}" type="presOf" srcId="{7FB1BCAC-FBC3-44DD-95D9-C4D127D867EB}" destId="{EC40527D-CDD6-445D-BE91-D82B25720BC8}" srcOrd="0" destOrd="0" presId="urn:microsoft.com/office/officeart/2008/layout/NameandTitleOrganizationalChart"/>
    <dgm:cxn modelId="{8AA61352-3BD3-46C1-A0B6-8C94131827FE}" type="presOf" srcId="{424A9173-D894-4716-8271-C600FCAF5365}" destId="{8835D72A-FF39-45F9-9531-72CABFB8C989}" srcOrd="0" destOrd="0" presId="urn:microsoft.com/office/officeart/2008/layout/NameandTitleOrganizationalChart"/>
    <dgm:cxn modelId="{2577CA3B-5457-401B-B88C-D2A344B4432D}" srcId="{B3C8BE01-5A5D-4A66-B1A4-B7D1EFABBCB4}" destId="{DAFAB518-C9E5-4F62-985B-F0CF8267E4AF}" srcOrd="3" destOrd="0" parTransId="{F1A7EB2B-12AD-4680-BCAB-2107D1161630}" sibTransId="{A0818DC4-7E4B-47E5-9C4D-6AB1BF3CE1CF}"/>
    <dgm:cxn modelId="{0E9188F9-C5C0-4085-8B2A-8D4E818D1E11}" srcId="{B3C8BE01-5A5D-4A66-B1A4-B7D1EFABBCB4}" destId="{2C904BD3-C034-4A0E-BC47-17F57D85EB6C}" srcOrd="2" destOrd="0" parTransId="{EB25E130-CF57-4CD9-8A22-CEA79EC817C8}" sibTransId="{424A9173-D894-4716-8271-C600FCAF5365}"/>
    <dgm:cxn modelId="{880C3841-A15B-40CB-89D8-C91D25AE1651}" srcId="{B3C8BE01-5A5D-4A66-B1A4-B7D1EFABBCB4}" destId="{BD6C8C1F-25BF-4070-8B3D-83C0E58A2E77}" srcOrd="1" destOrd="0" parTransId="{1780EBA6-D576-4994-9968-5128166F6C01}" sibTransId="{F0309458-F2AB-4B2B-8305-2953E7006765}"/>
    <dgm:cxn modelId="{89232EE8-7CDB-4AF1-80CB-0AD7BF42C3D7}" type="presOf" srcId="{9E9C9440-DA70-4909-9781-5B064828C8F9}" destId="{72C2A519-234E-436B-A95C-42C7EFBCAAAB}" srcOrd="0" destOrd="0" presId="urn:microsoft.com/office/officeart/2008/layout/NameandTitleOrganizationalChart"/>
    <dgm:cxn modelId="{59A7914C-C3E8-485E-9E45-4BF15465E111}" type="presOf" srcId="{A0818DC4-7E4B-47E5-9C4D-6AB1BF3CE1CF}" destId="{14D42746-7C17-4B46-B50F-EA18A09A1CAB}" srcOrd="0" destOrd="0" presId="urn:microsoft.com/office/officeart/2008/layout/NameandTitleOrganizationalChart"/>
    <dgm:cxn modelId="{65AC065C-8A09-4268-A664-A5C388D141F5}" type="presOf" srcId="{33047D03-C9F5-4EC2-AE4F-06ABC3B9DAA3}" destId="{EB0FAA9E-6C94-4EB3-B44E-BCE2BFAB756B}" srcOrd="0" destOrd="0" presId="urn:microsoft.com/office/officeart/2008/layout/NameandTitleOrganizationalChart"/>
    <dgm:cxn modelId="{D26FB660-CF33-47A5-B721-9F1ABC09A875}" type="presOf" srcId="{DAFAB518-C9E5-4F62-985B-F0CF8267E4AF}" destId="{39B9AEA3-A4C1-4B85-9BFE-FD79AFA65FC0}" srcOrd="1" destOrd="0" presId="urn:microsoft.com/office/officeart/2008/layout/NameandTitleOrganizationalChart"/>
    <dgm:cxn modelId="{5FC11797-4F42-47EB-8F01-C8712B708B27}" type="presOf" srcId="{0AB11E07-CD69-48A7-BFFF-87DBC51FF654}" destId="{D69B9937-DF57-442B-A32F-DE920C70EBD8}" srcOrd="0" destOrd="0" presId="urn:microsoft.com/office/officeart/2008/layout/NameandTitleOrganizationalChart"/>
    <dgm:cxn modelId="{3B4939D8-1D1D-41D4-A6AE-77BE75F940B1}" type="presOf" srcId="{2C904BD3-C034-4A0E-BC47-17F57D85EB6C}" destId="{DC72BC17-360A-4807-A5A4-29A27B8F1800}" srcOrd="0" destOrd="0" presId="urn:microsoft.com/office/officeart/2008/layout/NameandTitleOrganizationalChart"/>
    <dgm:cxn modelId="{55B0A3E7-4EDF-4514-86FE-4061DD36192C}" type="presOf" srcId="{EB25E130-CF57-4CD9-8A22-CEA79EC817C8}" destId="{8D23545E-AE5B-47B4-9915-C21BE0D0FA68}" srcOrd="0" destOrd="0" presId="urn:microsoft.com/office/officeart/2008/layout/NameandTitleOrganizationalChart"/>
    <dgm:cxn modelId="{41F74CA7-55C1-4F92-B39E-F68F5625E0EE}" type="presOf" srcId="{103C0D11-C513-46B9-8265-0F19CADC672B}" destId="{93CCFEFF-6ACC-4753-B2B5-5185B03326A9}" srcOrd="0" destOrd="0" presId="urn:microsoft.com/office/officeart/2008/layout/NameandTitleOrganizationalChart"/>
    <dgm:cxn modelId="{F6F21005-0013-4BD9-A44B-CFC50A50BACF}" type="presOf" srcId="{BD6C8C1F-25BF-4070-8B3D-83C0E58A2E77}" destId="{383BA2E1-B028-4328-ABD7-5CE35B5F0A57}" srcOrd="0" destOrd="0" presId="urn:microsoft.com/office/officeart/2008/layout/NameandTitleOrganizationalChart"/>
    <dgm:cxn modelId="{0E4D90DA-4BC4-457F-9586-86D8CE2F6938}" srcId="{33047D03-C9F5-4EC2-AE4F-06ABC3B9DAA3}" destId="{B3C8BE01-5A5D-4A66-B1A4-B7D1EFABBCB4}" srcOrd="0" destOrd="0" parTransId="{FD6CFB3A-92F5-4E6F-9FC9-9263AF0DB673}" sibTransId="{103C0D11-C513-46B9-8265-0F19CADC672B}"/>
    <dgm:cxn modelId="{54FAF0AE-2F98-47E5-A20E-24349170098D}" type="presOf" srcId="{7FB1BCAC-FBC3-44DD-95D9-C4D127D867EB}" destId="{8F736F1C-912C-4905-814A-8088DF92C2F7}" srcOrd="1" destOrd="0" presId="urn:microsoft.com/office/officeart/2008/layout/NameandTitleOrganizationalChart"/>
    <dgm:cxn modelId="{074020F6-25D0-445E-89D8-95C732BEA8E3}" type="presParOf" srcId="{EB0FAA9E-6C94-4EB3-B44E-BCE2BFAB756B}" destId="{889648EA-E276-470C-A3C6-F5550019731C}" srcOrd="0" destOrd="0" presId="urn:microsoft.com/office/officeart/2008/layout/NameandTitleOrganizationalChart"/>
    <dgm:cxn modelId="{D2E03B52-E7FA-4474-9C77-16FDB58B9E97}" type="presParOf" srcId="{889648EA-E276-470C-A3C6-F5550019731C}" destId="{7C5C4C52-290E-4138-AC66-C7F6ECF494C8}" srcOrd="0" destOrd="0" presId="urn:microsoft.com/office/officeart/2008/layout/NameandTitleOrganizationalChart"/>
    <dgm:cxn modelId="{34F16E0D-8FD6-41BC-B7F3-5776A5001980}" type="presParOf" srcId="{7C5C4C52-290E-4138-AC66-C7F6ECF494C8}" destId="{627EEAD4-7750-4DA6-8C25-8940486EA422}" srcOrd="0" destOrd="0" presId="urn:microsoft.com/office/officeart/2008/layout/NameandTitleOrganizationalChart"/>
    <dgm:cxn modelId="{47310434-7384-48AF-B75F-82B3FB9D0B30}" type="presParOf" srcId="{7C5C4C52-290E-4138-AC66-C7F6ECF494C8}" destId="{93CCFEFF-6ACC-4753-B2B5-5185B03326A9}" srcOrd="1" destOrd="0" presId="urn:microsoft.com/office/officeart/2008/layout/NameandTitleOrganizationalChart"/>
    <dgm:cxn modelId="{3BEA1543-C950-4BCC-99F7-8876D68D79C1}" type="presParOf" srcId="{7C5C4C52-290E-4138-AC66-C7F6ECF494C8}" destId="{5D710705-5644-4C57-8017-A1FB26D04E23}" srcOrd="2" destOrd="0" presId="urn:microsoft.com/office/officeart/2008/layout/NameandTitleOrganizationalChart"/>
    <dgm:cxn modelId="{33C36F33-B969-41E6-B270-6EE04AFAA5E9}" type="presParOf" srcId="{889648EA-E276-470C-A3C6-F5550019731C}" destId="{3B5B696C-A933-43A7-879B-27A3D30C91C0}" srcOrd="1" destOrd="0" presId="urn:microsoft.com/office/officeart/2008/layout/NameandTitleOrganizationalChart"/>
    <dgm:cxn modelId="{81A5CC4F-CA22-47DC-AA9D-8E6EEBA9C4A4}" type="presParOf" srcId="{3B5B696C-A933-43A7-879B-27A3D30C91C0}" destId="{72C2A519-234E-436B-A95C-42C7EFBCAAAB}" srcOrd="0" destOrd="0" presId="urn:microsoft.com/office/officeart/2008/layout/NameandTitleOrganizationalChart"/>
    <dgm:cxn modelId="{634F9E13-60B4-48EF-B34A-8C7E133E9720}" type="presParOf" srcId="{3B5B696C-A933-43A7-879B-27A3D30C91C0}" destId="{8EF99D01-F7FC-44F5-B0AE-2E1564AB2ACD}" srcOrd="1" destOrd="0" presId="urn:microsoft.com/office/officeart/2008/layout/NameandTitleOrganizationalChart"/>
    <dgm:cxn modelId="{90D07CA2-3D48-4315-B50C-3DF6DC50CA57}" type="presParOf" srcId="{8EF99D01-F7FC-44F5-B0AE-2E1564AB2ACD}" destId="{0092992E-F790-4247-A21F-767E97EC9E38}" srcOrd="0" destOrd="0" presId="urn:microsoft.com/office/officeart/2008/layout/NameandTitleOrganizationalChart"/>
    <dgm:cxn modelId="{4F67DC28-1642-4013-8773-30E9A202E9D4}" type="presParOf" srcId="{0092992E-F790-4247-A21F-767E97EC9E38}" destId="{EC40527D-CDD6-445D-BE91-D82B25720BC8}" srcOrd="0" destOrd="0" presId="urn:microsoft.com/office/officeart/2008/layout/NameandTitleOrganizationalChart"/>
    <dgm:cxn modelId="{F6F20057-A040-46FB-8BE5-A497805182AD}" type="presParOf" srcId="{0092992E-F790-4247-A21F-767E97EC9E38}" destId="{D69B9937-DF57-442B-A32F-DE920C70EBD8}" srcOrd="1" destOrd="0" presId="urn:microsoft.com/office/officeart/2008/layout/NameandTitleOrganizationalChart"/>
    <dgm:cxn modelId="{60522AFD-03AD-4283-9908-A34697B1FD66}" type="presParOf" srcId="{0092992E-F790-4247-A21F-767E97EC9E38}" destId="{8F736F1C-912C-4905-814A-8088DF92C2F7}" srcOrd="2" destOrd="0" presId="urn:microsoft.com/office/officeart/2008/layout/NameandTitleOrganizationalChart"/>
    <dgm:cxn modelId="{2210CB95-3C05-4326-AC9D-A5C9ABE9CA59}" type="presParOf" srcId="{8EF99D01-F7FC-44F5-B0AE-2E1564AB2ACD}" destId="{F2E36023-0D7A-4327-A214-C70BE8B32267}" srcOrd="1" destOrd="0" presId="urn:microsoft.com/office/officeart/2008/layout/NameandTitleOrganizationalChart"/>
    <dgm:cxn modelId="{308A4474-8757-43AE-ADF2-712FCD4F8ED0}" type="presParOf" srcId="{8EF99D01-F7FC-44F5-B0AE-2E1564AB2ACD}" destId="{E393D51B-30D7-4DD9-A4B7-BFD3E6E5109F}" srcOrd="2" destOrd="0" presId="urn:microsoft.com/office/officeart/2008/layout/NameandTitleOrganizationalChart"/>
    <dgm:cxn modelId="{C86335F1-5FC8-4F02-A343-5DF58AE7E0BA}" type="presParOf" srcId="{3B5B696C-A933-43A7-879B-27A3D30C91C0}" destId="{47CA11B6-249C-4CC6-855D-594EC59378AA}" srcOrd="2" destOrd="0" presId="urn:microsoft.com/office/officeart/2008/layout/NameandTitleOrganizationalChart"/>
    <dgm:cxn modelId="{8417D38F-D9B4-4FF0-BC51-E224F6521F47}" type="presParOf" srcId="{3B5B696C-A933-43A7-879B-27A3D30C91C0}" destId="{3D329463-6CE4-4198-95CB-AE34C873B7C9}" srcOrd="3" destOrd="0" presId="urn:microsoft.com/office/officeart/2008/layout/NameandTitleOrganizationalChart"/>
    <dgm:cxn modelId="{DE617C54-A45E-46EE-A196-B7A9A293558E}" type="presParOf" srcId="{3D329463-6CE4-4198-95CB-AE34C873B7C9}" destId="{EFF4AEB1-87DC-49F8-AAD2-5697FA65E79C}" srcOrd="0" destOrd="0" presId="urn:microsoft.com/office/officeart/2008/layout/NameandTitleOrganizationalChart"/>
    <dgm:cxn modelId="{F041FC3A-B660-40A9-BA5E-4DA550A210AA}" type="presParOf" srcId="{EFF4AEB1-87DC-49F8-AAD2-5697FA65E79C}" destId="{383BA2E1-B028-4328-ABD7-5CE35B5F0A57}" srcOrd="0" destOrd="0" presId="urn:microsoft.com/office/officeart/2008/layout/NameandTitleOrganizationalChart"/>
    <dgm:cxn modelId="{60805D36-D27C-49B5-B281-23EDD733D1D8}" type="presParOf" srcId="{EFF4AEB1-87DC-49F8-AAD2-5697FA65E79C}" destId="{6A262A43-EE31-4683-B71B-0D96A385684C}" srcOrd="1" destOrd="0" presId="urn:microsoft.com/office/officeart/2008/layout/NameandTitleOrganizationalChart"/>
    <dgm:cxn modelId="{51105096-798C-478C-B538-B67893C2E39D}" type="presParOf" srcId="{EFF4AEB1-87DC-49F8-AAD2-5697FA65E79C}" destId="{45D057A1-8172-42A8-A880-0BE27FA3F438}" srcOrd="2" destOrd="0" presId="urn:microsoft.com/office/officeart/2008/layout/NameandTitleOrganizationalChart"/>
    <dgm:cxn modelId="{89D131E7-7461-4086-AFD4-C5EDB41327F7}" type="presParOf" srcId="{3D329463-6CE4-4198-95CB-AE34C873B7C9}" destId="{8FFB9C42-A242-4CDD-B6FD-6B42D566182A}" srcOrd="1" destOrd="0" presId="urn:microsoft.com/office/officeart/2008/layout/NameandTitleOrganizationalChart"/>
    <dgm:cxn modelId="{8BCB6E76-FBEB-4A24-B396-8AF664669DC2}" type="presParOf" srcId="{3D329463-6CE4-4198-95CB-AE34C873B7C9}" destId="{816FF501-46CA-4B6B-B54E-6DC75CB58C5D}" srcOrd="2" destOrd="0" presId="urn:microsoft.com/office/officeart/2008/layout/NameandTitleOrganizationalChart"/>
    <dgm:cxn modelId="{049894BC-1547-47AB-BA73-C3B9C085F6F5}" type="presParOf" srcId="{3B5B696C-A933-43A7-879B-27A3D30C91C0}" destId="{8D23545E-AE5B-47B4-9915-C21BE0D0FA68}" srcOrd="4" destOrd="0" presId="urn:microsoft.com/office/officeart/2008/layout/NameandTitleOrganizationalChart"/>
    <dgm:cxn modelId="{8F6EB524-4FE2-49F1-9B18-5864D97DF8AB}" type="presParOf" srcId="{3B5B696C-A933-43A7-879B-27A3D30C91C0}" destId="{62ADF87D-33AD-42FA-82EE-79E0017E6C70}" srcOrd="5" destOrd="0" presId="urn:microsoft.com/office/officeart/2008/layout/NameandTitleOrganizationalChart"/>
    <dgm:cxn modelId="{6CB54A4B-0DF6-482E-A8F4-7B15C36B63EB}" type="presParOf" srcId="{62ADF87D-33AD-42FA-82EE-79E0017E6C70}" destId="{892DAEF4-E1E8-44A6-B62B-C251D781A9F5}" srcOrd="0" destOrd="0" presId="urn:microsoft.com/office/officeart/2008/layout/NameandTitleOrganizationalChart"/>
    <dgm:cxn modelId="{4329AD15-705A-449D-A8C6-B7C5F46473CA}" type="presParOf" srcId="{892DAEF4-E1E8-44A6-B62B-C251D781A9F5}" destId="{DC72BC17-360A-4807-A5A4-29A27B8F1800}" srcOrd="0" destOrd="0" presId="urn:microsoft.com/office/officeart/2008/layout/NameandTitleOrganizationalChart"/>
    <dgm:cxn modelId="{1120AE76-7121-4A46-9DC2-4FF7CECD2B2E}" type="presParOf" srcId="{892DAEF4-E1E8-44A6-B62B-C251D781A9F5}" destId="{8835D72A-FF39-45F9-9531-72CABFB8C989}" srcOrd="1" destOrd="0" presId="urn:microsoft.com/office/officeart/2008/layout/NameandTitleOrganizationalChart"/>
    <dgm:cxn modelId="{AEE53B2A-6703-4443-90FC-6754050A3976}" type="presParOf" srcId="{892DAEF4-E1E8-44A6-B62B-C251D781A9F5}" destId="{D043E0C8-9F34-41D8-89D1-973ABE24A5FF}" srcOrd="2" destOrd="0" presId="urn:microsoft.com/office/officeart/2008/layout/NameandTitleOrganizationalChart"/>
    <dgm:cxn modelId="{3E5A7E9B-753A-4D81-82AF-9CE974AC32F6}" type="presParOf" srcId="{62ADF87D-33AD-42FA-82EE-79E0017E6C70}" destId="{BB083FC2-E065-4F7A-8298-F95A641418B2}" srcOrd="1" destOrd="0" presId="urn:microsoft.com/office/officeart/2008/layout/NameandTitleOrganizationalChart"/>
    <dgm:cxn modelId="{2A45EDB0-7035-43CB-99FF-563229D5AAF0}" type="presParOf" srcId="{62ADF87D-33AD-42FA-82EE-79E0017E6C70}" destId="{FA04513C-D06F-4BA8-9686-F0E2BBE7EF1A}" srcOrd="2" destOrd="0" presId="urn:microsoft.com/office/officeart/2008/layout/NameandTitleOrganizationalChart"/>
    <dgm:cxn modelId="{EB355FB2-52AE-4BE1-A6B4-EFBF69FC4A48}" type="presParOf" srcId="{3B5B696C-A933-43A7-879B-27A3D30C91C0}" destId="{031C1881-5886-4270-A364-78164FB4A856}" srcOrd="6" destOrd="0" presId="urn:microsoft.com/office/officeart/2008/layout/NameandTitleOrganizationalChart"/>
    <dgm:cxn modelId="{9CD1E7B1-5E63-41C7-A93C-09AB50E64A12}" type="presParOf" srcId="{3B5B696C-A933-43A7-879B-27A3D30C91C0}" destId="{BAFDF05E-B7AF-4272-96EE-ED04A9CC3E87}" srcOrd="7" destOrd="0" presId="urn:microsoft.com/office/officeart/2008/layout/NameandTitleOrganizationalChart"/>
    <dgm:cxn modelId="{AE29D1A1-7EEF-4A01-9D79-8E6C8D3B3037}" type="presParOf" srcId="{BAFDF05E-B7AF-4272-96EE-ED04A9CC3E87}" destId="{14C842F6-4182-41B6-8ECC-293FC938D6DA}" srcOrd="0" destOrd="0" presId="urn:microsoft.com/office/officeart/2008/layout/NameandTitleOrganizationalChart"/>
    <dgm:cxn modelId="{58419AE2-AAFF-4835-B9EF-15AA828907CF}" type="presParOf" srcId="{14C842F6-4182-41B6-8ECC-293FC938D6DA}" destId="{DF6E4D79-6775-41F9-BD79-4E68371C0201}" srcOrd="0" destOrd="0" presId="urn:microsoft.com/office/officeart/2008/layout/NameandTitleOrganizationalChart"/>
    <dgm:cxn modelId="{8E9744A0-25A9-4E86-97F0-0EC522782D77}" type="presParOf" srcId="{14C842F6-4182-41B6-8ECC-293FC938D6DA}" destId="{14D42746-7C17-4B46-B50F-EA18A09A1CAB}" srcOrd="1" destOrd="0" presId="urn:microsoft.com/office/officeart/2008/layout/NameandTitleOrganizationalChart"/>
    <dgm:cxn modelId="{04ACEEE8-0858-4648-99A9-4A08708ED3C2}" type="presParOf" srcId="{14C842F6-4182-41B6-8ECC-293FC938D6DA}" destId="{39B9AEA3-A4C1-4B85-9BFE-FD79AFA65FC0}" srcOrd="2" destOrd="0" presId="urn:microsoft.com/office/officeart/2008/layout/NameandTitleOrganizationalChart"/>
    <dgm:cxn modelId="{4EC683C2-815C-4029-BEFC-AEC78B6F4464}" type="presParOf" srcId="{BAFDF05E-B7AF-4272-96EE-ED04A9CC3E87}" destId="{069807D9-6F8B-4AE5-AC35-5FC45AE1E529}" srcOrd="1" destOrd="0" presId="urn:microsoft.com/office/officeart/2008/layout/NameandTitleOrganizationalChart"/>
    <dgm:cxn modelId="{F1E27B0D-B927-47F8-90A1-5C28BF7808DB}" type="presParOf" srcId="{BAFDF05E-B7AF-4272-96EE-ED04A9CC3E87}" destId="{EB94B28E-673F-4448-B928-618AE0089996}" srcOrd="2" destOrd="0" presId="urn:microsoft.com/office/officeart/2008/layout/NameandTitleOrganizationalChart"/>
    <dgm:cxn modelId="{7A9652CC-F43F-4AB0-8685-304DDFBAE2D6}" type="presParOf" srcId="{889648EA-E276-470C-A3C6-F5550019731C}" destId="{721E20D2-577A-46A8-B766-057B31368E4D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55C831A-CCF5-4391-A2BE-9DF065D37587}" type="doc">
      <dgm:prSet loTypeId="urn:microsoft.com/office/officeart/2005/8/layout/arrow2" loCatId="process" qsTypeId="urn:microsoft.com/office/officeart/2005/8/quickstyle/3d5" qsCatId="3D" csTypeId="urn:microsoft.com/office/officeart/2005/8/colors/colorful3" csCatId="colorful" phldr="1"/>
      <dgm:spPr/>
    </dgm:pt>
    <dgm:pt modelId="{1E3A074B-8EC3-4AC7-ADB8-C53A583CA2D1}">
      <dgm:prSet phldrT="[Text]" custT="1"/>
      <dgm:spPr/>
      <dgm:t>
        <a:bodyPr/>
        <a:lstStyle/>
        <a:p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rm of AU" pitchFamily="34" charset="-34"/>
              <a:cs typeface="TH Charm of AU" pitchFamily="34" charset="-34"/>
            </a:rPr>
            <a:t>อาจารย์</a:t>
          </a:r>
          <a:endParaRPr lang="th-TH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Charm of AU" pitchFamily="34" charset="-34"/>
            <a:cs typeface="TH Charm of AU" pitchFamily="34" charset="-34"/>
          </a:endParaRPr>
        </a:p>
      </dgm:t>
    </dgm:pt>
    <dgm:pt modelId="{C3E70DF8-D297-401F-A070-1295F4388B0B}" type="parTrans" cxnId="{8C1AFE23-B091-4CE6-8284-0511812F213B}">
      <dgm:prSet/>
      <dgm:spPr/>
      <dgm:t>
        <a:bodyPr/>
        <a:lstStyle/>
        <a:p>
          <a:endParaRPr lang="th-TH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Charm of AU" pitchFamily="34" charset="-34"/>
            <a:cs typeface="TH Charm of AU" pitchFamily="34" charset="-34"/>
          </a:endParaRPr>
        </a:p>
      </dgm:t>
    </dgm:pt>
    <dgm:pt modelId="{13D421C7-F834-4141-85ED-0207D610A128}" type="sibTrans" cxnId="{8C1AFE23-B091-4CE6-8284-0511812F213B}">
      <dgm:prSet/>
      <dgm:spPr/>
      <dgm:t>
        <a:bodyPr/>
        <a:lstStyle/>
        <a:p>
          <a:endParaRPr lang="th-TH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Charm of AU" pitchFamily="34" charset="-34"/>
            <a:cs typeface="TH Charm of AU" pitchFamily="34" charset="-34"/>
          </a:endParaRPr>
        </a:p>
      </dgm:t>
    </dgm:pt>
    <dgm:pt modelId="{C7CCB8C4-BA8F-435B-96D2-651E5BBEE204}">
      <dgm:prSet phldrT="[Text]" custT="1"/>
      <dgm:spPr/>
      <dgm:t>
        <a:bodyPr/>
        <a:lstStyle/>
        <a:p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rm of AU" pitchFamily="34" charset="-34"/>
              <a:cs typeface="TH Charm of AU" pitchFamily="34" charset="-34"/>
            </a:rPr>
            <a:t>ผู้ช่วยศาสตราจารย์</a:t>
          </a:r>
          <a:endParaRPr lang="th-TH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Charm of AU" pitchFamily="34" charset="-34"/>
            <a:cs typeface="TH Charm of AU" pitchFamily="34" charset="-34"/>
          </a:endParaRPr>
        </a:p>
      </dgm:t>
    </dgm:pt>
    <dgm:pt modelId="{AD18367E-C5DB-45A4-A27B-B15954C86D0F}" type="parTrans" cxnId="{679C1D1A-14EB-43D6-A6EB-15DB434BD9E3}">
      <dgm:prSet/>
      <dgm:spPr/>
      <dgm:t>
        <a:bodyPr/>
        <a:lstStyle/>
        <a:p>
          <a:endParaRPr lang="th-TH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Charm of AU" pitchFamily="34" charset="-34"/>
            <a:cs typeface="TH Charm of AU" pitchFamily="34" charset="-34"/>
          </a:endParaRPr>
        </a:p>
      </dgm:t>
    </dgm:pt>
    <dgm:pt modelId="{7D6A4EA2-7BAB-433A-B969-4D95C96F0274}" type="sibTrans" cxnId="{679C1D1A-14EB-43D6-A6EB-15DB434BD9E3}">
      <dgm:prSet/>
      <dgm:spPr/>
      <dgm:t>
        <a:bodyPr/>
        <a:lstStyle/>
        <a:p>
          <a:endParaRPr lang="th-TH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Charm of AU" pitchFamily="34" charset="-34"/>
            <a:cs typeface="TH Charm of AU" pitchFamily="34" charset="-34"/>
          </a:endParaRPr>
        </a:p>
      </dgm:t>
    </dgm:pt>
    <dgm:pt modelId="{A75DE5EA-0E88-4A1C-B1EA-B4EE477D7AA1}">
      <dgm:prSet phldrT="[Text]" custT="1"/>
      <dgm:spPr/>
      <dgm:t>
        <a:bodyPr/>
        <a:lstStyle/>
        <a:p>
          <a:r>
            <a:rPr lang="th-TH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rm of AU" pitchFamily="34" charset="-34"/>
              <a:cs typeface="TH Charm of AU" pitchFamily="34" charset="-34"/>
            </a:rPr>
            <a:t>รองศาสตรจารย์</a:t>
          </a:r>
          <a:endParaRPr lang="th-TH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Charm of AU" pitchFamily="34" charset="-34"/>
            <a:cs typeface="TH Charm of AU" pitchFamily="34" charset="-34"/>
          </a:endParaRPr>
        </a:p>
      </dgm:t>
    </dgm:pt>
    <dgm:pt modelId="{48157EE2-9BD9-48FE-A422-276C84F2470D}" type="parTrans" cxnId="{D09152C8-0058-4F02-AE9F-59A443534AE8}">
      <dgm:prSet/>
      <dgm:spPr/>
      <dgm:t>
        <a:bodyPr/>
        <a:lstStyle/>
        <a:p>
          <a:endParaRPr lang="th-TH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Charm of AU" pitchFamily="34" charset="-34"/>
            <a:cs typeface="TH Charm of AU" pitchFamily="34" charset="-34"/>
          </a:endParaRPr>
        </a:p>
      </dgm:t>
    </dgm:pt>
    <dgm:pt modelId="{03226FF3-250B-4000-A0B5-00FF0F1D75A5}" type="sibTrans" cxnId="{D09152C8-0058-4F02-AE9F-59A443534AE8}">
      <dgm:prSet/>
      <dgm:spPr/>
      <dgm:t>
        <a:bodyPr/>
        <a:lstStyle/>
        <a:p>
          <a:endParaRPr lang="th-TH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Charm of AU" pitchFamily="34" charset="-34"/>
            <a:cs typeface="TH Charm of AU" pitchFamily="34" charset="-34"/>
          </a:endParaRPr>
        </a:p>
      </dgm:t>
    </dgm:pt>
    <dgm:pt modelId="{5175B6B0-3CA6-4535-A09B-108E0999A356}">
      <dgm:prSet phldrT="[Text]" custT="1"/>
      <dgm:spPr/>
      <dgm:t>
        <a:bodyPr/>
        <a:lstStyle/>
        <a:p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rm of AU" pitchFamily="34" charset="-34"/>
              <a:cs typeface="TH Charm of AU" pitchFamily="34" charset="-34"/>
            </a:rPr>
            <a:t>(ผศ.)</a:t>
          </a:r>
          <a:endParaRPr lang="th-TH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Charm of AU" pitchFamily="34" charset="-34"/>
            <a:cs typeface="TH Charm of AU" pitchFamily="34" charset="-34"/>
          </a:endParaRPr>
        </a:p>
      </dgm:t>
    </dgm:pt>
    <dgm:pt modelId="{ECD96492-1092-4631-A208-D9A5DA08372E}" type="parTrans" cxnId="{345AD6EC-90F1-4BA3-A053-C21366541189}">
      <dgm:prSet/>
      <dgm:spPr/>
      <dgm:t>
        <a:bodyPr/>
        <a:lstStyle/>
        <a:p>
          <a:endParaRPr lang="th-TH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Charm of AU" pitchFamily="34" charset="-34"/>
            <a:cs typeface="TH Charm of AU" pitchFamily="34" charset="-34"/>
          </a:endParaRPr>
        </a:p>
      </dgm:t>
    </dgm:pt>
    <dgm:pt modelId="{F900535F-E882-46D4-B632-4B8ACBE851E4}" type="sibTrans" cxnId="{345AD6EC-90F1-4BA3-A053-C21366541189}">
      <dgm:prSet/>
      <dgm:spPr/>
      <dgm:t>
        <a:bodyPr/>
        <a:lstStyle/>
        <a:p>
          <a:endParaRPr lang="th-TH" sz="3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Charm of AU" pitchFamily="34" charset="-34"/>
            <a:cs typeface="TH Charm of AU" pitchFamily="34" charset="-34"/>
          </a:endParaRPr>
        </a:p>
      </dgm:t>
    </dgm:pt>
    <dgm:pt modelId="{1982B446-3706-4711-A6F1-3DC4DFE59A3A}">
      <dgm:prSet phldrT="[Text]" custT="1"/>
      <dgm:spPr/>
      <dgm:t>
        <a:bodyPr/>
        <a:lstStyle/>
        <a:p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rm of AU" pitchFamily="34" charset="-34"/>
              <a:cs typeface="TH Charm of AU" pitchFamily="34" charset="-34"/>
            </a:rPr>
            <a:t>ศาสตราจารย์</a:t>
          </a:r>
          <a:endParaRPr lang="th-TH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Charm of AU" pitchFamily="34" charset="-34"/>
            <a:cs typeface="TH Charm of AU" pitchFamily="34" charset="-34"/>
          </a:endParaRPr>
        </a:p>
      </dgm:t>
    </dgm:pt>
    <dgm:pt modelId="{33D0F32B-ABD3-423A-818A-28D89377B172}" type="parTrans" cxnId="{7DD07C3D-EA79-49EE-93EE-865A49AB8425}">
      <dgm:prSet/>
      <dgm:spPr/>
      <dgm:t>
        <a:bodyPr/>
        <a:lstStyle/>
        <a:p>
          <a:endParaRPr lang="th-TH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Charm of AU" pitchFamily="34" charset="-34"/>
            <a:cs typeface="TH Charm of AU" pitchFamily="34" charset="-34"/>
          </a:endParaRPr>
        </a:p>
      </dgm:t>
    </dgm:pt>
    <dgm:pt modelId="{6C0374E5-7FC4-4DEF-BC17-94C58A35DE3F}" type="sibTrans" cxnId="{7DD07C3D-EA79-49EE-93EE-865A49AB8425}">
      <dgm:prSet/>
      <dgm:spPr/>
      <dgm:t>
        <a:bodyPr/>
        <a:lstStyle/>
        <a:p>
          <a:endParaRPr lang="th-TH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Charm of AU" pitchFamily="34" charset="-34"/>
            <a:cs typeface="TH Charm of AU" pitchFamily="34" charset="-34"/>
          </a:endParaRPr>
        </a:p>
      </dgm:t>
    </dgm:pt>
    <dgm:pt modelId="{BAD6DE81-DE4F-40EF-8526-A8F127A4BE33}">
      <dgm:prSet phldrT="[Text]" custT="1"/>
      <dgm:spPr/>
      <dgm:t>
        <a:bodyPr/>
        <a:lstStyle/>
        <a:p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rm of AU" pitchFamily="34" charset="-34"/>
              <a:cs typeface="TH Charm of AU" pitchFamily="34" charset="-34"/>
            </a:rPr>
            <a:t>(ศ.)</a:t>
          </a:r>
          <a:endParaRPr lang="th-TH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Charm of AU" pitchFamily="34" charset="-34"/>
            <a:cs typeface="TH Charm of AU" pitchFamily="34" charset="-34"/>
          </a:endParaRPr>
        </a:p>
      </dgm:t>
    </dgm:pt>
    <dgm:pt modelId="{3224C504-155F-4C9F-93C7-83D8D4CEC1B4}" type="parTrans" cxnId="{293E3154-15DE-4C13-93DE-664CEAB9F0AF}">
      <dgm:prSet/>
      <dgm:spPr/>
      <dgm:t>
        <a:bodyPr/>
        <a:lstStyle/>
        <a:p>
          <a:endParaRPr lang="th-TH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Charm of AU" pitchFamily="34" charset="-34"/>
            <a:cs typeface="TH Charm of AU" pitchFamily="34" charset="-34"/>
          </a:endParaRPr>
        </a:p>
      </dgm:t>
    </dgm:pt>
    <dgm:pt modelId="{6252B9CC-7427-40BA-B706-E629F53D4B22}" type="sibTrans" cxnId="{293E3154-15DE-4C13-93DE-664CEAB9F0AF}">
      <dgm:prSet/>
      <dgm:spPr/>
      <dgm:t>
        <a:bodyPr/>
        <a:lstStyle/>
        <a:p>
          <a:endParaRPr lang="th-TH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Charm of AU" pitchFamily="34" charset="-34"/>
            <a:cs typeface="TH Charm of AU" pitchFamily="34" charset="-34"/>
          </a:endParaRPr>
        </a:p>
      </dgm:t>
    </dgm:pt>
    <dgm:pt modelId="{9898FE38-DE6C-46BA-8D32-D767674AD978}">
      <dgm:prSet phldrT="[Text]" custT="1"/>
      <dgm:spPr/>
      <dgm:t>
        <a:bodyPr/>
        <a:lstStyle/>
        <a:p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rm of AU" pitchFamily="34" charset="-34"/>
              <a:cs typeface="TH Charm of AU" pitchFamily="34" charset="-34"/>
            </a:rPr>
            <a:t>(รศ.)</a:t>
          </a:r>
          <a:endParaRPr lang="th-TH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Charm of AU" pitchFamily="34" charset="-34"/>
            <a:cs typeface="TH Charm of AU" pitchFamily="34" charset="-34"/>
          </a:endParaRPr>
        </a:p>
      </dgm:t>
    </dgm:pt>
    <dgm:pt modelId="{6500A968-9A0E-4ACA-91E4-A3C5FA03BCC8}" type="parTrans" cxnId="{277398F3-A9DD-4822-A4A0-9408AA94EB41}">
      <dgm:prSet/>
      <dgm:spPr/>
      <dgm:t>
        <a:bodyPr/>
        <a:lstStyle/>
        <a:p>
          <a:endParaRPr lang="th-TH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Charm of AU" pitchFamily="34" charset="-34"/>
            <a:cs typeface="TH Charm of AU" pitchFamily="34" charset="-34"/>
          </a:endParaRPr>
        </a:p>
      </dgm:t>
    </dgm:pt>
    <dgm:pt modelId="{15E99FBC-5B51-4114-8E0B-C26E50C78603}" type="sibTrans" cxnId="{277398F3-A9DD-4822-A4A0-9408AA94EB41}">
      <dgm:prSet/>
      <dgm:spPr/>
      <dgm:t>
        <a:bodyPr/>
        <a:lstStyle/>
        <a:p>
          <a:endParaRPr lang="th-TH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Charm of AU" pitchFamily="34" charset="-34"/>
            <a:cs typeface="TH Charm of AU" pitchFamily="34" charset="-34"/>
          </a:endParaRPr>
        </a:p>
      </dgm:t>
    </dgm:pt>
    <dgm:pt modelId="{96DFEFC6-4941-4508-84FB-1DA615786CE8}">
      <dgm:prSet phldrT="[Text]" custT="1"/>
      <dgm:spPr/>
      <dgm:t>
        <a:bodyPr/>
        <a:lstStyle/>
        <a:p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rm of AU" pitchFamily="34" charset="-34"/>
              <a:cs typeface="TH Charm of AU" pitchFamily="34" charset="-34"/>
            </a:rPr>
            <a:t>(อ.)</a:t>
          </a:r>
          <a:endParaRPr lang="th-TH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Charm of AU" pitchFamily="34" charset="-34"/>
            <a:cs typeface="TH Charm of AU" pitchFamily="34" charset="-34"/>
          </a:endParaRPr>
        </a:p>
      </dgm:t>
    </dgm:pt>
    <dgm:pt modelId="{A7546306-041B-4382-A1F3-F30E47624B5F}" type="parTrans" cxnId="{D1748966-B84B-4935-AB34-C6D3A1A43A77}">
      <dgm:prSet/>
      <dgm:spPr/>
      <dgm:t>
        <a:bodyPr/>
        <a:lstStyle/>
        <a:p>
          <a:endParaRPr lang="en-US" sz="2000">
            <a:latin typeface="TH Charm of AU" pitchFamily="34" charset="-34"/>
            <a:cs typeface="TH Charm of AU" pitchFamily="34" charset="-34"/>
          </a:endParaRPr>
        </a:p>
      </dgm:t>
    </dgm:pt>
    <dgm:pt modelId="{92FBD38F-743D-4F82-BFD5-BB16F966D78B}" type="sibTrans" cxnId="{D1748966-B84B-4935-AB34-C6D3A1A43A77}">
      <dgm:prSet/>
      <dgm:spPr/>
      <dgm:t>
        <a:bodyPr/>
        <a:lstStyle/>
        <a:p>
          <a:endParaRPr lang="en-US" sz="2000">
            <a:latin typeface="TH Charm of AU" pitchFamily="34" charset="-34"/>
            <a:cs typeface="TH Charm of AU" pitchFamily="34" charset="-34"/>
          </a:endParaRPr>
        </a:p>
      </dgm:t>
    </dgm:pt>
    <dgm:pt modelId="{E220828C-C958-4FCF-B52F-02D7F5D17607}" type="pres">
      <dgm:prSet presAssocID="{455C831A-CCF5-4391-A2BE-9DF065D37587}" presName="arrowDiagram" presStyleCnt="0">
        <dgm:presLayoutVars>
          <dgm:chMax val="5"/>
          <dgm:dir/>
          <dgm:resizeHandles val="exact"/>
        </dgm:presLayoutVars>
      </dgm:prSet>
      <dgm:spPr/>
    </dgm:pt>
    <dgm:pt modelId="{82ED47FD-CD8E-4EC8-A7E3-BF3AC4BC5C1A}" type="pres">
      <dgm:prSet presAssocID="{455C831A-CCF5-4391-A2BE-9DF065D37587}" presName="arrow" presStyleLbl="bgShp" presStyleIdx="0" presStyleCnt="1" custScaleX="86792" custScaleY="86038"/>
      <dgm:spPr/>
    </dgm:pt>
    <dgm:pt modelId="{4566E19C-2577-409E-A34A-BB8B091D39D1}" type="pres">
      <dgm:prSet presAssocID="{455C831A-CCF5-4391-A2BE-9DF065D37587}" presName="arrowDiagram4" presStyleCnt="0"/>
      <dgm:spPr/>
    </dgm:pt>
    <dgm:pt modelId="{A94E7C76-C16F-47F1-B4F1-C2CF2270A7E9}" type="pres">
      <dgm:prSet presAssocID="{1E3A074B-8EC3-4AC7-ADB8-C53A583CA2D1}" presName="bullet4a" presStyleLbl="node1" presStyleIdx="0" presStyleCnt="4" custLinFactX="129" custLinFactNeighborX="100000" custLinFactNeighborY="9679"/>
      <dgm:spPr/>
    </dgm:pt>
    <dgm:pt modelId="{48F9B62B-8095-40B1-882D-7B164B0C8B69}" type="pres">
      <dgm:prSet presAssocID="{1E3A074B-8EC3-4AC7-ADB8-C53A583CA2D1}" presName="textBox4a" presStyleLbl="revTx" presStyleIdx="0" presStyleCnt="4" custScaleX="120677" custLinFactNeighborX="14676" custLinFactNeighborY="2972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CFC4447-43F4-414D-A014-8F5BDE3BC5FF}" type="pres">
      <dgm:prSet presAssocID="{C7CCB8C4-BA8F-435B-96D2-651E5BBEE204}" presName="bullet4b" presStyleLbl="node1" presStyleIdx="1" presStyleCnt="4" custLinFactNeighborX="-8158" custLinFactNeighborY="50683"/>
      <dgm:spPr/>
    </dgm:pt>
    <dgm:pt modelId="{389CF004-91C6-4868-93F7-537D5C97980B}" type="pres">
      <dgm:prSet presAssocID="{C7CCB8C4-BA8F-435B-96D2-651E5BBEE204}" presName="textBox4b" presStyleLbl="revTx" presStyleIdx="1" presStyleCnt="4" custScaleY="81565" custLinFactNeighborX="-9999" custLinFactNeighborY="1809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D49C94D-D2A4-4464-8383-D3C12F8B2538}" type="pres">
      <dgm:prSet presAssocID="{A75DE5EA-0E88-4A1C-B1EA-B4EE477D7AA1}" presName="bullet4c" presStyleLbl="node1" presStyleIdx="2" presStyleCnt="4" custLinFactNeighborX="-59466" custLinFactNeighborY="50213"/>
      <dgm:spPr>
        <a:solidFill>
          <a:srgbClr val="0000CC"/>
        </a:solidFill>
      </dgm:spPr>
    </dgm:pt>
    <dgm:pt modelId="{5E71A06C-9747-4CAE-BA21-E9C2A4D6678D}" type="pres">
      <dgm:prSet presAssocID="{A75DE5EA-0E88-4A1C-B1EA-B4EE477D7AA1}" presName="textBox4c" presStyleLbl="revTx" presStyleIdx="2" presStyleCnt="4" custScaleY="60921" custLinFactNeighborX="-27627" custLinFactNeighborY="412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9227355-A6E4-4C01-AB6A-08B68C0ABB91}" type="pres">
      <dgm:prSet presAssocID="{1982B446-3706-4711-A6F1-3DC4DFE59A3A}" presName="bullet4d" presStyleLbl="node1" presStyleIdx="3" presStyleCnt="4" custLinFactNeighborX="-57095" custLinFactNeighborY="36725"/>
      <dgm:spPr>
        <a:solidFill>
          <a:srgbClr val="FFFF00"/>
        </a:solidFill>
      </dgm:spPr>
    </dgm:pt>
    <dgm:pt modelId="{DB2CD8C7-A5B3-49A1-81CC-0EEDDDF3DB4E}" type="pres">
      <dgm:prSet presAssocID="{1982B446-3706-4711-A6F1-3DC4DFE59A3A}" presName="textBox4d" presStyleLbl="revTx" presStyleIdx="3" presStyleCnt="4" custScaleY="64549" custLinFactNeighborX="-31716" custLinFactNeighborY="372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77398F3-A9DD-4822-A4A0-9408AA94EB41}" srcId="{A75DE5EA-0E88-4A1C-B1EA-B4EE477D7AA1}" destId="{9898FE38-DE6C-46BA-8D32-D767674AD978}" srcOrd="0" destOrd="0" parTransId="{6500A968-9A0E-4ACA-91E4-A3C5FA03BCC8}" sibTransId="{15E99FBC-5B51-4114-8E0B-C26E50C78603}"/>
    <dgm:cxn modelId="{39ECB7E7-30E3-4A3C-AAF0-553A3160CF23}" type="presOf" srcId="{455C831A-CCF5-4391-A2BE-9DF065D37587}" destId="{E220828C-C958-4FCF-B52F-02D7F5D17607}" srcOrd="0" destOrd="0" presId="urn:microsoft.com/office/officeart/2005/8/layout/arrow2"/>
    <dgm:cxn modelId="{345AD6EC-90F1-4BA3-A053-C21366541189}" srcId="{C7CCB8C4-BA8F-435B-96D2-651E5BBEE204}" destId="{5175B6B0-3CA6-4535-A09B-108E0999A356}" srcOrd="0" destOrd="0" parTransId="{ECD96492-1092-4631-A208-D9A5DA08372E}" sibTransId="{F900535F-E882-46D4-B632-4B8ACBE851E4}"/>
    <dgm:cxn modelId="{8C1AFE23-B091-4CE6-8284-0511812F213B}" srcId="{455C831A-CCF5-4391-A2BE-9DF065D37587}" destId="{1E3A074B-8EC3-4AC7-ADB8-C53A583CA2D1}" srcOrd="0" destOrd="0" parTransId="{C3E70DF8-D297-401F-A070-1295F4388B0B}" sibTransId="{13D421C7-F834-4141-85ED-0207D610A128}"/>
    <dgm:cxn modelId="{6DACAB9E-9F72-4A10-B06C-12E537F10281}" type="presOf" srcId="{5175B6B0-3CA6-4535-A09B-108E0999A356}" destId="{389CF004-91C6-4868-93F7-537D5C97980B}" srcOrd="0" destOrd="1" presId="urn:microsoft.com/office/officeart/2005/8/layout/arrow2"/>
    <dgm:cxn modelId="{679C1D1A-14EB-43D6-A6EB-15DB434BD9E3}" srcId="{455C831A-CCF5-4391-A2BE-9DF065D37587}" destId="{C7CCB8C4-BA8F-435B-96D2-651E5BBEE204}" srcOrd="1" destOrd="0" parTransId="{AD18367E-C5DB-45A4-A27B-B15954C86D0F}" sibTransId="{7D6A4EA2-7BAB-433A-B969-4D95C96F0274}"/>
    <dgm:cxn modelId="{D09152C8-0058-4F02-AE9F-59A443534AE8}" srcId="{455C831A-CCF5-4391-A2BE-9DF065D37587}" destId="{A75DE5EA-0E88-4A1C-B1EA-B4EE477D7AA1}" srcOrd="2" destOrd="0" parTransId="{48157EE2-9BD9-48FE-A422-276C84F2470D}" sibTransId="{03226FF3-250B-4000-A0B5-00FF0F1D75A5}"/>
    <dgm:cxn modelId="{D238FF66-F0F9-445D-BFBE-F795DE097600}" type="presOf" srcId="{A75DE5EA-0E88-4A1C-B1EA-B4EE477D7AA1}" destId="{5E71A06C-9747-4CAE-BA21-E9C2A4D6678D}" srcOrd="0" destOrd="0" presId="urn:microsoft.com/office/officeart/2005/8/layout/arrow2"/>
    <dgm:cxn modelId="{C848DE96-861D-4C7B-ACCB-2265E4071536}" type="presOf" srcId="{96DFEFC6-4941-4508-84FB-1DA615786CE8}" destId="{48F9B62B-8095-40B1-882D-7B164B0C8B69}" srcOrd="0" destOrd="1" presId="urn:microsoft.com/office/officeart/2005/8/layout/arrow2"/>
    <dgm:cxn modelId="{0B6027F2-8B6F-47A9-A450-FE93CF3B5F02}" type="presOf" srcId="{BAD6DE81-DE4F-40EF-8526-A8F127A4BE33}" destId="{DB2CD8C7-A5B3-49A1-81CC-0EEDDDF3DB4E}" srcOrd="0" destOrd="1" presId="urn:microsoft.com/office/officeart/2005/8/layout/arrow2"/>
    <dgm:cxn modelId="{7DD07C3D-EA79-49EE-93EE-865A49AB8425}" srcId="{455C831A-CCF5-4391-A2BE-9DF065D37587}" destId="{1982B446-3706-4711-A6F1-3DC4DFE59A3A}" srcOrd="3" destOrd="0" parTransId="{33D0F32B-ABD3-423A-818A-28D89377B172}" sibTransId="{6C0374E5-7FC4-4DEF-BC17-94C58A35DE3F}"/>
    <dgm:cxn modelId="{293E3154-15DE-4C13-93DE-664CEAB9F0AF}" srcId="{1982B446-3706-4711-A6F1-3DC4DFE59A3A}" destId="{BAD6DE81-DE4F-40EF-8526-A8F127A4BE33}" srcOrd="0" destOrd="0" parTransId="{3224C504-155F-4C9F-93C7-83D8D4CEC1B4}" sibTransId="{6252B9CC-7427-40BA-B706-E629F53D4B22}"/>
    <dgm:cxn modelId="{3330144D-DDFD-4AA4-B379-D27EA6C7A96A}" type="presOf" srcId="{1E3A074B-8EC3-4AC7-ADB8-C53A583CA2D1}" destId="{48F9B62B-8095-40B1-882D-7B164B0C8B69}" srcOrd="0" destOrd="0" presId="urn:microsoft.com/office/officeart/2005/8/layout/arrow2"/>
    <dgm:cxn modelId="{D1748966-B84B-4935-AB34-C6D3A1A43A77}" srcId="{1E3A074B-8EC3-4AC7-ADB8-C53A583CA2D1}" destId="{96DFEFC6-4941-4508-84FB-1DA615786CE8}" srcOrd="0" destOrd="0" parTransId="{A7546306-041B-4382-A1F3-F30E47624B5F}" sibTransId="{92FBD38F-743D-4F82-BFD5-BB16F966D78B}"/>
    <dgm:cxn modelId="{7719D9A4-00FD-4792-A267-BE29E3E79BC9}" type="presOf" srcId="{C7CCB8C4-BA8F-435B-96D2-651E5BBEE204}" destId="{389CF004-91C6-4868-93F7-537D5C97980B}" srcOrd="0" destOrd="0" presId="urn:microsoft.com/office/officeart/2005/8/layout/arrow2"/>
    <dgm:cxn modelId="{233AB310-B672-470D-8476-B918F142CC2E}" type="presOf" srcId="{1982B446-3706-4711-A6F1-3DC4DFE59A3A}" destId="{DB2CD8C7-A5B3-49A1-81CC-0EEDDDF3DB4E}" srcOrd="0" destOrd="0" presId="urn:microsoft.com/office/officeart/2005/8/layout/arrow2"/>
    <dgm:cxn modelId="{8B47F8F7-8370-48F3-B3D7-7DBC951C32ED}" type="presOf" srcId="{9898FE38-DE6C-46BA-8D32-D767674AD978}" destId="{5E71A06C-9747-4CAE-BA21-E9C2A4D6678D}" srcOrd="0" destOrd="1" presId="urn:microsoft.com/office/officeart/2005/8/layout/arrow2"/>
    <dgm:cxn modelId="{CDB3CFA4-6064-4BD5-9F4C-2C85AFCC5E37}" type="presParOf" srcId="{E220828C-C958-4FCF-B52F-02D7F5D17607}" destId="{82ED47FD-CD8E-4EC8-A7E3-BF3AC4BC5C1A}" srcOrd="0" destOrd="0" presId="urn:microsoft.com/office/officeart/2005/8/layout/arrow2"/>
    <dgm:cxn modelId="{B56C4114-9B92-49AD-A984-7DAD8D8FBAD6}" type="presParOf" srcId="{E220828C-C958-4FCF-B52F-02D7F5D17607}" destId="{4566E19C-2577-409E-A34A-BB8B091D39D1}" srcOrd="1" destOrd="0" presId="urn:microsoft.com/office/officeart/2005/8/layout/arrow2"/>
    <dgm:cxn modelId="{ECAD80D0-AB89-4C49-8435-F4C7625AB466}" type="presParOf" srcId="{4566E19C-2577-409E-A34A-BB8B091D39D1}" destId="{A94E7C76-C16F-47F1-B4F1-C2CF2270A7E9}" srcOrd="0" destOrd="0" presId="urn:microsoft.com/office/officeart/2005/8/layout/arrow2"/>
    <dgm:cxn modelId="{823184D0-08B1-4C3E-B96C-6427CEB1EF66}" type="presParOf" srcId="{4566E19C-2577-409E-A34A-BB8B091D39D1}" destId="{48F9B62B-8095-40B1-882D-7B164B0C8B69}" srcOrd="1" destOrd="0" presId="urn:microsoft.com/office/officeart/2005/8/layout/arrow2"/>
    <dgm:cxn modelId="{4A62FBDA-FFF7-49E9-9E8E-53CB9F6A73FD}" type="presParOf" srcId="{4566E19C-2577-409E-A34A-BB8B091D39D1}" destId="{0CFC4447-43F4-414D-A014-8F5BDE3BC5FF}" srcOrd="2" destOrd="0" presId="urn:microsoft.com/office/officeart/2005/8/layout/arrow2"/>
    <dgm:cxn modelId="{08F9C416-32E5-42B8-B8FC-AB6BAADF28FF}" type="presParOf" srcId="{4566E19C-2577-409E-A34A-BB8B091D39D1}" destId="{389CF004-91C6-4868-93F7-537D5C97980B}" srcOrd="3" destOrd="0" presId="urn:microsoft.com/office/officeart/2005/8/layout/arrow2"/>
    <dgm:cxn modelId="{C70DD528-AD5D-4678-8ECF-7DC868A8F98C}" type="presParOf" srcId="{4566E19C-2577-409E-A34A-BB8B091D39D1}" destId="{8D49C94D-D2A4-4464-8383-D3C12F8B2538}" srcOrd="4" destOrd="0" presId="urn:microsoft.com/office/officeart/2005/8/layout/arrow2"/>
    <dgm:cxn modelId="{77BB6401-BBA7-441D-81D4-28CE9983BE08}" type="presParOf" srcId="{4566E19C-2577-409E-A34A-BB8B091D39D1}" destId="{5E71A06C-9747-4CAE-BA21-E9C2A4D6678D}" srcOrd="5" destOrd="0" presId="urn:microsoft.com/office/officeart/2005/8/layout/arrow2"/>
    <dgm:cxn modelId="{75A0D449-F791-4033-B748-27FDF5F8BC8B}" type="presParOf" srcId="{4566E19C-2577-409E-A34A-BB8B091D39D1}" destId="{A9227355-A6E4-4C01-AB6A-08B68C0ABB91}" srcOrd="6" destOrd="0" presId="urn:microsoft.com/office/officeart/2005/8/layout/arrow2"/>
    <dgm:cxn modelId="{B56DEF70-436B-4123-B56D-13FD0B3A3854}" type="presParOf" srcId="{4566E19C-2577-409E-A34A-BB8B091D39D1}" destId="{DB2CD8C7-A5B3-49A1-81CC-0EEDDDF3DB4E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1040531-9672-4A62-8AFB-1E66683F5022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9D47A2-FEF5-413B-A33A-778B2ADC5B41}">
      <dgm:prSet phldrT="[ข้อความ]" custT="1"/>
      <dgm:spPr/>
      <dgm:t>
        <a:bodyPr/>
        <a:lstStyle/>
        <a:p>
          <a:r>
            <a:rPr lang="th-TH" sz="2000" b="1" dirty="0" smtClean="0">
              <a:solidFill>
                <a:srgbClr val="FFFF00"/>
              </a:solidFill>
              <a:latin typeface="NP Lovely Vol.1" pitchFamily="2" charset="0"/>
              <a:cs typeface="NP Lovely Vol.1" pitchFamily="2" charset="0"/>
            </a:rPr>
            <a:t>คุณสมบัติเฉพาะตำแหน่ง</a:t>
          </a:r>
          <a:endParaRPr lang="en-US" sz="2000" b="1" dirty="0">
            <a:solidFill>
              <a:srgbClr val="FFFF00"/>
            </a:solidFill>
            <a:latin typeface="NP Lovely Vol.1" pitchFamily="2" charset="0"/>
            <a:cs typeface="NP Lovely Vol.1" pitchFamily="2" charset="0"/>
          </a:endParaRPr>
        </a:p>
      </dgm:t>
    </dgm:pt>
    <dgm:pt modelId="{2B4FD1FD-7A91-4DC8-AC72-1F8966C299CC}" type="parTrans" cxnId="{23FF7336-0A9D-4E77-9812-10BCDE3010E6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88C9CDA7-5366-4B8B-8051-86BACF7E1902}" type="sibTrans" cxnId="{23FF7336-0A9D-4E77-9812-10BCDE3010E6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A85BBD65-7242-4AA8-9169-FFCEACAB44F5}">
      <dgm:prSet phldrT="[ข้อความ]" custT="1"/>
      <dgm:spPr/>
      <dgm:t>
        <a:bodyPr/>
        <a:lstStyle/>
        <a:p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ป.ตรี</a:t>
          </a:r>
          <a:r>
            <a:rPr lang="en-US" sz="2000" b="1" dirty="0" smtClean="0">
              <a:latin typeface="NP Lovely Vol.1" pitchFamily="2" charset="0"/>
              <a:cs typeface="NP Lovely Vol.1" pitchFamily="2" charset="0"/>
            </a:rPr>
            <a:t>+ </a:t>
          </a:r>
          <a:r>
            <a:rPr lang="th-TH" sz="2000" b="1" dirty="0" err="1" smtClean="0">
              <a:latin typeface="NP Lovely Vol.1" pitchFamily="2" charset="0"/>
              <a:cs typeface="NP Lovely Vol.1" pitchFamily="2" charset="0"/>
            </a:rPr>
            <a:t>ตน.อ</a:t>
          </a:r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. ≥ </a:t>
          </a:r>
          <a:r>
            <a:rPr lang="en-US" sz="2000" b="1" dirty="0" smtClean="0">
              <a:latin typeface="NP Lovely Vol.1" pitchFamily="2" charset="0"/>
              <a:cs typeface="NP Lovely Vol.1" pitchFamily="2" charset="0"/>
            </a:rPr>
            <a:t>9 </a:t>
          </a:r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ปี</a:t>
          </a:r>
          <a:endParaRPr lang="en-US" sz="2000" b="1" dirty="0">
            <a:latin typeface="NP Lovely Vol.1" pitchFamily="2" charset="0"/>
            <a:cs typeface="NP Lovely Vol.1" pitchFamily="2" charset="0"/>
          </a:endParaRPr>
        </a:p>
      </dgm:t>
    </dgm:pt>
    <dgm:pt modelId="{78CAD29E-55AF-40FC-8F31-5ADDC95F24DB}" type="parTrans" cxnId="{A34AB6B2-B618-4670-B7D3-4A4C642A0BF3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B4367536-B6F7-4530-B08B-56C1003A4CF9}" type="sibTrans" cxnId="{A34AB6B2-B618-4670-B7D3-4A4C642A0BF3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E175FC33-8E6A-4AFE-B7B4-BEF2ED6F8C67}">
      <dgm:prSet phldrT="[ข้อความ]" custT="1"/>
      <dgm:spPr/>
      <dgm:t>
        <a:bodyPr/>
        <a:lstStyle/>
        <a:p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ป.เอก</a:t>
          </a:r>
          <a:r>
            <a:rPr lang="en-US" sz="2000" b="1" dirty="0" smtClean="0">
              <a:latin typeface="NP Lovely Vol.1" pitchFamily="2" charset="0"/>
              <a:cs typeface="NP Lovely Vol.1" pitchFamily="2" charset="0"/>
            </a:rPr>
            <a:t>+ </a:t>
          </a:r>
          <a:r>
            <a:rPr lang="th-TH" sz="2000" b="1" dirty="0" err="1" smtClean="0">
              <a:latin typeface="NP Lovely Vol.1" pitchFamily="2" charset="0"/>
              <a:cs typeface="NP Lovely Vol.1" pitchFamily="2" charset="0"/>
            </a:rPr>
            <a:t>ตน.อ</a:t>
          </a:r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. ≥ </a:t>
          </a:r>
          <a:r>
            <a:rPr lang="en-US" sz="2000" b="1" dirty="0" smtClean="0">
              <a:latin typeface="NP Lovely Vol.1" pitchFamily="2" charset="0"/>
              <a:cs typeface="NP Lovely Vol.1" pitchFamily="2" charset="0"/>
            </a:rPr>
            <a:t>2 </a:t>
          </a:r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ปี</a:t>
          </a:r>
          <a:endParaRPr lang="en-US" sz="2000" b="1" dirty="0">
            <a:latin typeface="NP Lovely Vol.1" pitchFamily="2" charset="0"/>
            <a:cs typeface="NP Lovely Vol.1" pitchFamily="2" charset="0"/>
          </a:endParaRPr>
        </a:p>
      </dgm:t>
    </dgm:pt>
    <dgm:pt modelId="{A98A7189-474B-4F22-BA23-08F6F66AB963}" type="parTrans" cxnId="{59D0EC48-8FC8-4EE8-B234-DF2B45B95E82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8019DA0C-C9B6-4043-9BA4-86C80DC9F98E}" type="sibTrans" cxnId="{59D0EC48-8FC8-4EE8-B234-DF2B45B95E82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4FCE9DB5-0F06-4ECB-9C1D-490FC9060F37}">
      <dgm:prSet phldrT="[ข้อความ]" custT="1"/>
      <dgm:spPr/>
      <dgm:t>
        <a:bodyPr/>
        <a:lstStyle/>
        <a:p>
          <a:r>
            <a:rPr lang="th-TH" sz="2000" b="1" dirty="0" smtClean="0">
              <a:solidFill>
                <a:srgbClr val="FFFF00"/>
              </a:solidFill>
              <a:latin typeface="NP Lovely Vol.1" pitchFamily="2" charset="0"/>
              <a:cs typeface="NP Lovely Vol.1" pitchFamily="2" charset="0"/>
            </a:rPr>
            <a:t>ผลการสอน</a:t>
          </a:r>
          <a:endParaRPr lang="en-US" sz="2000" b="1" dirty="0">
            <a:solidFill>
              <a:srgbClr val="FFFF00"/>
            </a:solidFill>
            <a:latin typeface="NP Lovely Vol.1" pitchFamily="2" charset="0"/>
            <a:cs typeface="NP Lovely Vol.1" pitchFamily="2" charset="0"/>
          </a:endParaRPr>
        </a:p>
      </dgm:t>
    </dgm:pt>
    <dgm:pt modelId="{91E7062D-1C26-4E16-94A4-2B8E08E77B5B}" type="parTrans" cxnId="{F37E85DD-BD36-4212-B216-440CA0DF3B47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097C02F4-1D8E-4143-968C-AA8B1218829A}" type="sibTrans" cxnId="{F37E85DD-BD36-4212-B216-440CA0DF3B47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DFB5D2DE-B0FD-46D8-88B6-29DBB13F1EF7}">
      <dgm:prSet phldrT="[ข้อความ]" custT="1"/>
      <dgm:spPr/>
      <dgm:t>
        <a:bodyPr/>
        <a:lstStyle/>
        <a:p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ช.ม.สอนประจำวิชาใดวิชาหนึ่ง</a:t>
          </a:r>
          <a:endParaRPr lang="en-US" sz="2000" b="1" dirty="0">
            <a:latin typeface="NP Lovely Vol.1" pitchFamily="2" charset="0"/>
            <a:cs typeface="NP Lovely Vol.1" pitchFamily="2" charset="0"/>
          </a:endParaRPr>
        </a:p>
      </dgm:t>
    </dgm:pt>
    <dgm:pt modelId="{7A416FED-6D62-4103-BA3E-EE15B2D10A01}" type="parTrans" cxnId="{EED1124C-6ADF-4672-8D3A-E30BCE091B28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329F36D5-EAAD-48F3-BEC5-B3B13C643468}" type="sibTrans" cxnId="{EED1124C-6ADF-4672-8D3A-E30BCE091B28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A655F1E0-65E2-485A-80F4-E4BB510B4731}">
      <dgm:prSet phldrT="[ข้อความ]" custT="1"/>
      <dgm:spPr/>
      <dgm:t>
        <a:bodyPr/>
        <a:lstStyle/>
        <a:p>
          <a:r>
            <a:rPr lang="th-TH" sz="2000" b="1" dirty="0" smtClean="0">
              <a:solidFill>
                <a:srgbClr val="FFFF00"/>
              </a:solidFill>
              <a:latin typeface="NP Lovely Vol.1" pitchFamily="2" charset="0"/>
              <a:cs typeface="NP Lovely Vol.1" pitchFamily="2" charset="0"/>
            </a:rPr>
            <a:t>ผลงานวิชาการ</a:t>
          </a:r>
          <a:endParaRPr lang="en-US" sz="2000" b="1" dirty="0">
            <a:solidFill>
              <a:srgbClr val="FFFF00"/>
            </a:solidFill>
            <a:latin typeface="NP Lovely Vol.1" pitchFamily="2" charset="0"/>
            <a:cs typeface="NP Lovely Vol.1" pitchFamily="2" charset="0"/>
          </a:endParaRPr>
        </a:p>
      </dgm:t>
    </dgm:pt>
    <dgm:pt modelId="{AE1C2B22-F56D-4F4B-BE8A-99AEA1B29065}" type="parTrans" cxnId="{CDF491D3-A1B6-4AD2-979F-A70DE07C73C4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14E63A0A-4B79-4DA3-A4F4-1951B6628483}" type="sibTrans" cxnId="{CDF491D3-A1B6-4AD2-979F-A70DE07C73C4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F74B89EC-0625-4CE7-AABC-C1E7C2DC79A9}">
      <dgm:prSet phldrT="[ข้อความ]" custT="1"/>
      <dgm:spPr/>
      <dgm:t>
        <a:bodyPr/>
        <a:lstStyle/>
        <a:p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ความซื่อสัตย์ทางวิชาการ</a:t>
          </a:r>
          <a:endParaRPr lang="en-US" sz="2000" b="1" dirty="0">
            <a:latin typeface="NP Lovely Vol.1" pitchFamily="2" charset="0"/>
            <a:cs typeface="NP Lovely Vol.1" pitchFamily="2" charset="0"/>
          </a:endParaRPr>
        </a:p>
      </dgm:t>
    </dgm:pt>
    <dgm:pt modelId="{34C5282F-4077-4D7C-B8B9-2CDA7A60DBD8}" type="parTrans" cxnId="{8597DC34-88B9-4F84-8347-813BF8CFEBB7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20D5E016-242E-483B-A807-F7AC49A003FC}" type="sibTrans" cxnId="{8597DC34-88B9-4F84-8347-813BF8CFEBB7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E6D2BBD3-0A9C-46D4-989C-CCEE0553BF66}">
      <dgm:prSet phldrT="[ข้อความ]" custT="1"/>
      <dgm:spPr/>
      <dgm:t>
        <a:bodyPr/>
        <a:lstStyle/>
        <a:p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ให้เกียรติ</a:t>
          </a:r>
          <a:r>
            <a:rPr lang="en-US" sz="2000" b="1" dirty="0" smtClean="0">
              <a:latin typeface="NP Lovely Vol.1" pitchFamily="2" charset="0"/>
              <a:cs typeface="NP Lovely Vol.1" pitchFamily="2" charset="0"/>
            </a:rPr>
            <a:t>+</a:t>
          </a:r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อ้างถึงบุคคลและแหล่งที่มาของข้อมูล</a:t>
          </a:r>
          <a:endParaRPr lang="en-US" sz="2000" b="1" dirty="0">
            <a:latin typeface="NP Lovely Vol.1" pitchFamily="2" charset="0"/>
            <a:cs typeface="NP Lovely Vol.1" pitchFamily="2" charset="0"/>
          </a:endParaRPr>
        </a:p>
      </dgm:t>
    </dgm:pt>
    <dgm:pt modelId="{78AABE17-C74B-404D-8FE1-EA8161E50C67}" type="parTrans" cxnId="{9FBB0F7F-ABC0-4471-898A-E0E29B08FEC1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0321D35B-A24F-4C55-AD18-1D981C7125D1}" type="sibTrans" cxnId="{9FBB0F7F-ABC0-4471-898A-E0E29B08FEC1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C0DAB141-5B65-4993-BF5F-58DCD0374113}">
      <dgm:prSet phldrT="[ข้อความ]" custT="1"/>
      <dgm:spPr/>
      <dgm:t>
        <a:bodyPr/>
        <a:lstStyle/>
        <a:p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อ.พิเศษสอน ≥</a:t>
          </a:r>
          <a:r>
            <a:rPr lang="en-US" sz="2000" b="1" dirty="0" smtClean="0">
              <a:latin typeface="NP Lovely Vol.1" pitchFamily="2" charset="0"/>
              <a:cs typeface="NP Lovely Vol.1" pitchFamily="2" charset="0"/>
            </a:rPr>
            <a:t>2</a:t>
          </a:r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 หน่วยกิจ</a:t>
          </a:r>
          <a:endParaRPr lang="en-US" sz="2000" b="1" dirty="0">
            <a:latin typeface="NP Lovely Vol.1" pitchFamily="2" charset="0"/>
            <a:cs typeface="NP Lovely Vol.1" pitchFamily="2" charset="0"/>
          </a:endParaRPr>
        </a:p>
      </dgm:t>
    </dgm:pt>
    <dgm:pt modelId="{1BB656DE-65DC-4F84-915E-483AD4FD3C3D}" type="parTrans" cxnId="{654F8B64-5FD4-4BD0-A6EC-7F5E0BCF34DA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08070494-3936-49B2-BAB8-58B43E0EBE3B}" type="sibTrans" cxnId="{654F8B64-5FD4-4BD0-A6EC-7F5E0BCF34DA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B2394A46-47B9-4982-978F-650BE8C6619B}">
      <dgm:prSet phldrT="[ข้อความ]" custT="1"/>
      <dgm:spPr/>
      <dgm:t>
        <a:bodyPr/>
        <a:lstStyle/>
        <a:p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ป.โท</a:t>
          </a:r>
          <a:r>
            <a:rPr lang="en-US" sz="2000" b="1" dirty="0" smtClean="0">
              <a:latin typeface="NP Lovely Vol.1" pitchFamily="2" charset="0"/>
              <a:cs typeface="NP Lovely Vol.1" pitchFamily="2" charset="0"/>
            </a:rPr>
            <a:t>+ </a:t>
          </a:r>
          <a:r>
            <a:rPr lang="th-TH" sz="2000" b="1" dirty="0" err="1" smtClean="0">
              <a:latin typeface="NP Lovely Vol.1" pitchFamily="2" charset="0"/>
              <a:cs typeface="NP Lovely Vol.1" pitchFamily="2" charset="0"/>
            </a:rPr>
            <a:t>ตน.อ</a:t>
          </a:r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. ≥ </a:t>
          </a:r>
          <a:r>
            <a:rPr lang="en-US" sz="2000" b="1" dirty="0" smtClean="0">
              <a:latin typeface="NP Lovely Vol.1" pitchFamily="2" charset="0"/>
              <a:cs typeface="NP Lovely Vol.1" pitchFamily="2" charset="0"/>
            </a:rPr>
            <a:t>5 </a:t>
          </a:r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ปี</a:t>
          </a:r>
          <a:endParaRPr lang="en-US" sz="2000" b="1" dirty="0">
            <a:latin typeface="NP Lovely Vol.1" pitchFamily="2" charset="0"/>
            <a:cs typeface="NP Lovely Vol.1" pitchFamily="2" charset="0"/>
          </a:endParaRPr>
        </a:p>
      </dgm:t>
    </dgm:pt>
    <dgm:pt modelId="{72454BA8-D9C7-4E50-981D-AA5D0420D0EA}" type="parTrans" cxnId="{3654D6BE-7C66-420A-B1AB-3F61449CEFC1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8A01F776-2529-4605-AD9B-B9C76D7DF3D6}" type="sibTrans" cxnId="{3654D6BE-7C66-420A-B1AB-3F61449CEFC1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851DB759-6A04-4F51-B866-0585FD06BA99}">
      <dgm:prSet phldrT="[ข้อความ]" custT="1"/>
      <dgm:spPr/>
      <dgm:t>
        <a:bodyPr/>
        <a:lstStyle/>
        <a:p>
          <a:r>
            <a:rPr lang="th-TH" sz="2000" b="1" dirty="0" smtClean="0">
              <a:solidFill>
                <a:srgbClr val="FFFF00"/>
              </a:solidFill>
              <a:latin typeface="NP Lovely Vol.1" pitchFamily="2" charset="0"/>
              <a:cs typeface="NP Lovely Vol.1" pitchFamily="2" charset="0"/>
            </a:rPr>
            <a:t>จริยธรรมและจรรยาบรรณวิชาการ</a:t>
          </a:r>
          <a:endParaRPr lang="en-US" sz="2000" b="1" dirty="0">
            <a:solidFill>
              <a:srgbClr val="FFFF00"/>
            </a:solidFill>
            <a:latin typeface="NP Lovely Vol.1" pitchFamily="2" charset="0"/>
            <a:cs typeface="NP Lovely Vol.1" pitchFamily="2" charset="0"/>
          </a:endParaRPr>
        </a:p>
      </dgm:t>
    </dgm:pt>
    <dgm:pt modelId="{E53AE51E-C161-4F11-9C8C-B988F6966455}" type="parTrans" cxnId="{ECCAC657-1DEB-4202-88E9-B3E37859303D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F5C2636C-E266-4FF5-A397-570A1FB7FB37}" type="sibTrans" cxnId="{ECCAC657-1DEB-4202-88E9-B3E37859303D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DE7C6C97-B6AC-4B28-AE56-5D179CF41B47}">
      <dgm:prSet phldrT="[ข้อความ]" custT="1"/>
      <dgm:spPr/>
      <dgm:t>
        <a:bodyPr/>
        <a:lstStyle/>
        <a:p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แต่งและเรียบเรียงตำรา หนังสือ บทความวิชาการ</a:t>
          </a:r>
          <a:r>
            <a:rPr lang="th-TH" sz="2000" b="1" u="sng" dirty="0" smtClean="0">
              <a:latin typeface="NP Lovely Vol.1" pitchFamily="2" charset="0"/>
              <a:cs typeface="NP Lovely Vol.1" pitchFamily="2" charset="0"/>
            </a:rPr>
            <a:t>หรือ</a:t>
          </a:r>
          <a:endParaRPr lang="en-US" sz="2000" b="1" u="sng" dirty="0">
            <a:latin typeface="NP Lovely Vol.1" pitchFamily="2" charset="0"/>
            <a:cs typeface="NP Lovely Vol.1" pitchFamily="2" charset="0"/>
          </a:endParaRPr>
        </a:p>
      </dgm:t>
    </dgm:pt>
    <dgm:pt modelId="{77EB4C9F-FF31-4203-AFE7-02DEA1F6479B}" type="parTrans" cxnId="{D34C340A-0E9C-4546-998C-446042C43AED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29266817-8811-4932-B4FF-24BBD93017D7}" type="sibTrans" cxnId="{D34C340A-0E9C-4546-998C-446042C43AED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AC38DFC5-9B21-49E4-8380-0E1FF26FF299}">
      <dgm:prSet phldrT="[ข้อความ]" custT="1"/>
      <dgm:spPr/>
      <dgm:t>
        <a:bodyPr/>
        <a:lstStyle/>
        <a:p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ผลงานวิจัย   </a:t>
          </a:r>
          <a:r>
            <a:rPr lang="th-TH" sz="2000" b="1" u="sng" dirty="0" smtClean="0">
              <a:latin typeface="NP Lovely Vol.1" pitchFamily="2" charset="0"/>
              <a:cs typeface="NP Lovely Vol.1" pitchFamily="2" charset="0"/>
            </a:rPr>
            <a:t>หรือ</a:t>
          </a:r>
          <a:endParaRPr lang="en-US" sz="2000" b="1" u="sng" dirty="0">
            <a:latin typeface="NP Lovely Vol.1" pitchFamily="2" charset="0"/>
            <a:cs typeface="NP Lovely Vol.1" pitchFamily="2" charset="0"/>
          </a:endParaRPr>
        </a:p>
      </dgm:t>
    </dgm:pt>
    <dgm:pt modelId="{716DCEF3-2D37-42E0-A21F-C167DF86C66A}" type="parTrans" cxnId="{DDB2FE89-EBC7-417C-A5B6-948BE96CD9F7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CD972759-EB44-46A1-A7E3-F9557DC39E7C}" type="sibTrans" cxnId="{DDB2FE89-EBC7-417C-A5B6-948BE96CD9F7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3C8BD584-D8E8-446D-A54B-BB21BCEEF62B}">
      <dgm:prSet phldrT="[ข้อความ]" custT="1"/>
      <dgm:spPr/>
      <dgm:t>
        <a:bodyPr/>
        <a:lstStyle/>
        <a:p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ผลงานทางวิขาการ </a:t>
          </a:r>
          <a:r>
            <a:rPr lang="th-TH" sz="2000" b="1" u="sng" dirty="0" smtClean="0">
              <a:latin typeface="NP Lovely Vol.1" pitchFamily="2" charset="0"/>
              <a:cs typeface="NP Lovely Vol.1" pitchFamily="2" charset="0"/>
            </a:rPr>
            <a:t>หรือ</a:t>
          </a:r>
          <a:endParaRPr lang="en-US" sz="2000" b="1" u="sng" dirty="0">
            <a:latin typeface="NP Lovely Vol.1" pitchFamily="2" charset="0"/>
            <a:cs typeface="NP Lovely Vol.1" pitchFamily="2" charset="0"/>
          </a:endParaRPr>
        </a:p>
      </dgm:t>
    </dgm:pt>
    <dgm:pt modelId="{2607ED9D-4DDC-4D24-BAA1-279BFED67C89}" type="parTrans" cxnId="{4B25C32D-AB12-4481-9D5E-655291A6B3EA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76CEC82A-A62D-42AF-BBE8-9E5C0B59E146}" type="sibTrans" cxnId="{4B25C32D-AB12-4481-9D5E-655291A6B3EA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22D2D639-492C-4392-BE58-A9E1B623B862}">
      <dgm:prSet phldrT="[ข้อความ]" custT="1"/>
      <dgm:spPr/>
      <dgm:t>
        <a:bodyPr/>
        <a:lstStyle/>
        <a:p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ผลงานวิชาการรับใช้สังคม</a:t>
          </a:r>
          <a:endParaRPr lang="en-US" sz="2000" b="1" dirty="0">
            <a:latin typeface="NP Lovely Vol.1" pitchFamily="2" charset="0"/>
            <a:cs typeface="NP Lovely Vol.1" pitchFamily="2" charset="0"/>
          </a:endParaRPr>
        </a:p>
      </dgm:t>
    </dgm:pt>
    <dgm:pt modelId="{41EEA37D-9B78-4280-BA54-8FB1C27FE0D2}" type="parTrans" cxnId="{626F25E1-DE82-4396-87AA-D266A3EC585A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4BD937B0-6284-4E38-A172-C2712F6C02D1}" type="sibTrans" cxnId="{626F25E1-DE82-4396-87AA-D266A3EC585A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D085E8FF-4037-46E7-9C9A-BB705AD8A06D}">
      <dgm:prSet phldrT="[ข้อความ]" custT="1"/>
      <dgm:spPr/>
      <dgm:t>
        <a:bodyPr/>
        <a:lstStyle/>
        <a:p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ไม่ละเมิดสิทธิส่วนบุคคลและสิทธิมนุษยชน</a:t>
          </a:r>
          <a:endParaRPr lang="en-US" sz="2000" b="1" dirty="0">
            <a:latin typeface="NP Lovely Vol.1" pitchFamily="2" charset="0"/>
            <a:cs typeface="NP Lovely Vol.1" pitchFamily="2" charset="0"/>
          </a:endParaRPr>
        </a:p>
      </dgm:t>
    </dgm:pt>
    <dgm:pt modelId="{8C849F4E-ABF7-41DB-85C6-7786B23A185C}" type="parTrans" cxnId="{109DA3DE-E17B-4BE9-8688-9519E50BF31C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A5FFC407-AEA3-408D-9F41-8E057A095A38}" type="sibTrans" cxnId="{109DA3DE-E17B-4BE9-8688-9519E50BF31C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E77478C6-B2AF-4451-AB08-04EF0EFF07E5}">
      <dgm:prSet phldrT="[ข้อความ]" custT="1"/>
      <dgm:spPr/>
      <dgm:t>
        <a:bodyPr/>
        <a:lstStyle/>
        <a:p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ผลงานวิชาการได้จากการศึกษาโดยใช้หลักวิชาการ ไม่มีอคติ</a:t>
          </a:r>
          <a:endParaRPr lang="en-US" sz="2000" b="1" dirty="0">
            <a:latin typeface="NP Lovely Vol.1" pitchFamily="2" charset="0"/>
            <a:cs typeface="NP Lovely Vol.1" pitchFamily="2" charset="0"/>
          </a:endParaRPr>
        </a:p>
      </dgm:t>
    </dgm:pt>
    <dgm:pt modelId="{8B850924-7642-4D5E-B1AA-91D9CF778B57}" type="parTrans" cxnId="{C309C900-6A07-4394-84A7-FB346193D0F6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83ED72E9-F269-4E38-AB59-E1DCDB1DB994}" type="sibTrans" cxnId="{C309C900-6A07-4394-84A7-FB346193D0F6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AD29F2F3-508A-4600-9064-0D7E02E90884}">
      <dgm:prSet phldrT="[ข้อความ]" custT="1"/>
      <dgm:spPr/>
      <dgm:t>
        <a:bodyPr/>
        <a:lstStyle/>
        <a:p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นำผลประโยชน์ใช้ในทางชอบธรรมและชอบด้วย ก.ม.</a:t>
          </a:r>
          <a:endParaRPr lang="en-US" sz="2000" b="1" dirty="0">
            <a:latin typeface="NP Lovely Vol.1" pitchFamily="2" charset="0"/>
            <a:cs typeface="NP Lovely Vol.1" pitchFamily="2" charset="0"/>
          </a:endParaRPr>
        </a:p>
      </dgm:t>
    </dgm:pt>
    <dgm:pt modelId="{23ED7D84-81FC-40B6-8648-C1D6B26B79E6}" type="parTrans" cxnId="{EC0F1741-5774-4F6A-82A2-41A76A9ACB76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3CDF17A7-F68A-49B0-8CDB-0D516B8FF7AE}" type="sibTrans" cxnId="{EC0F1741-5774-4F6A-82A2-41A76A9ACB76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ABC6F308-D89C-4F58-8CE9-06AB550B9C05}">
      <dgm:prSet custT="1"/>
      <dgm:spPr/>
      <dgm:t>
        <a:bodyPr/>
        <a:lstStyle/>
        <a:p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มีความชำนาญในการสอน</a:t>
          </a:r>
          <a:endParaRPr lang="en-US" sz="2000" b="1" dirty="0">
            <a:latin typeface="NP Lovely Vol.1" pitchFamily="2" charset="0"/>
            <a:cs typeface="NP Lovely Vol.1" pitchFamily="2" charset="0"/>
          </a:endParaRPr>
        </a:p>
      </dgm:t>
    </dgm:pt>
    <dgm:pt modelId="{C13F9B0A-3943-4670-A006-DA874903A442}" type="parTrans" cxnId="{826B391E-DC00-4BA5-B4D6-4E8C2D1F9FA4}">
      <dgm:prSet/>
      <dgm:spPr/>
      <dgm:t>
        <a:bodyPr/>
        <a:lstStyle/>
        <a:p>
          <a:endParaRPr lang="en-US"/>
        </a:p>
      </dgm:t>
    </dgm:pt>
    <dgm:pt modelId="{47512BB9-58A1-4150-BF5F-5DBCFC783002}" type="sibTrans" cxnId="{826B391E-DC00-4BA5-B4D6-4E8C2D1F9FA4}">
      <dgm:prSet/>
      <dgm:spPr/>
      <dgm:t>
        <a:bodyPr/>
        <a:lstStyle/>
        <a:p>
          <a:endParaRPr lang="en-US"/>
        </a:p>
      </dgm:t>
    </dgm:pt>
    <dgm:pt modelId="{2F603DAF-E9CC-4331-A684-A1D9C65FDDC1}">
      <dgm:prSet custT="1"/>
      <dgm:spPr/>
      <dgm:t>
        <a:bodyPr/>
        <a:lstStyle/>
        <a:p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เสนอเอกสารประกอบการสอนที่ผลิตขึ้นตามภาระงานสอน</a:t>
          </a:r>
          <a:endParaRPr lang="en-US" sz="2000" b="1" dirty="0">
            <a:latin typeface="NP Lovely Vol.1" pitchFamily="2" charset="0"/>
            <a:cs typeface="NP Lovely Vol.1" pitchFamily="2" charset="0"/>
          </a:endParaRPr>
        </a:p>
      </dgm:t>
    </dgm:pt>
    <dgm:pt modelId="{A90A630B-A764-49E1-95CA-EF841A6B19E8}" type="parTrans" cxnId="{E0E81629-EEAA-4BDA-84D7-7118F82DB2A1}">
      <dgm:prSet/>
      <dgm:spPr/>
      <dgm:t>
        <a:bodyPr/>
        <a:lstStyle/>
        <a:p>
          <a:endParaRPr lang="en-US"/>
        </a:p>
      </dgm:t>
    </dgm:pt>
    <dgm:pt modelId="{95420419-2B44-4BA2-8D13-D24BCCA0B773}" type="sibTrans" cxnId="{E0E81629-EEAA-4BDA-84D7-7118F82DB2A1}">
      <dgm:prSet/>
      <dgm:spPr/>
      <dgm:t>
        <a:bodyPr/>
        <a:lstStyle/>
        <a:p>
          <a:endParaRPr lang="en-US"/>
        </a:p>
      </dgm:t>
    </dgm:pt>
    <dgm:pt modelId="{C475AF8C-6F82-4DB5-820C-9DB300A7D62F}">
      <dgm:prSet custT="1"/>
      <dgm:spPr/>
      <dgm:t>
        <a:bodyPr/>
        <a:lstStyle/>
        <a:p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กรณีสอนหลายวิชาและแต่ละวิชาสอนหลายคนให้เสนอเอกสารประกอบการสอนทุกหัวข้อที่เป็นผู้สอน</a:t>
          </a:r>
          <a:endParaRPr lang="en-US" sz="2000" b="1" dirty="0">
            <a:latin typeface="NP Lovely Vol.1" pitchFamily="2" charset="0"/>
            <a:cs typeface="NP Lovely Vol.1" pitchFamily="2" charset="0"/>
          </a:endParaRPr>
        </a:p>
      </dgm:t>
    </dgm:pt>
    <dgm:pt modelId="{79DAAF41-0307-45BC-9C44-17B555958EC1}" type="parTrans" cxnId="{E2AF89F7-9EED-49FE-82EF-21FC0CEC9046}">
      <dgm:prSet/>
      <dgm:spPr/>
      <dgm:t>
        <a:bodyPr/>
        <a:lstStyle/>
        <a:p>
          <a:endParaRPr lang="en-US"/>
        </a:p>
      </dgm:t>
    </dgm:pt>
    <dgm:pt modelId="{632D4ABD-324B-470E-B52A-AAB2CC7446A8}" type="sibTrans" cxnId="{E2AF89F7-9EED-49FE-82EF-21FC0CEC9046}">
      <dgm:prSet/>
      <dgm:spPr/>
      <dgm:t>
        <a:bodyPr/>
        <a:lstStyle/>
        <a:p>
          <a:endParaRPr lang="en-US"/>
        </a:p>
      </dgm:t>
    </dgm:pt>
    <dgm:pt modelId="{EC9D224B-E830-4D70-83D6-5C873E1E8C3C}" type="pres">
      <dgm:prSet presAssocID="{41040531-9672-4A62-8AFB-1E66683F50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7937A3-BBF0-4DAA-8FA0-0FD0051001A1}" type="pres">
      <dgm:prSet presAssocID="{AE9D47A2-FEF5-413B-A33A-778B2ADC5B41}" presName="node" presStyleLbl="node1" presStyleIdx="0" presStyleCnt="4" custScaleX="1127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E63668-3A9A-405D-9E47-E61F7CADF3C6}" type="pres">
      <dgm:prSet presAssocID="{88C9CDA7-5366-4B8B-8051-86BACF7E1902}" presName="sibTrans" presStyleCnt="0"/>
      <dgm:spPr/>
    </dgm:pt>
    <dgm:pt modelId="{6CC64120-F738-4D55-8418-581E52F2AE86}" type="pres">
      <dgm:prSet presAssocID="{4FCE9DB5-0F06-4ECB-9C1D-490FC9060F37}" presName="node" presStyleLbl="node1" presStyleIdx="1" presStyleCnt="4" custScaleX="119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6A4926-DAED-4094-9E93-F330F850B6E8}" type="pres">
      <dgm:prSet presAssocID="{097C02F4-1D8E-4143-968C-AA8B1218829A}" presName="sibTrans" presStyleCnt="0"/>
      <dgm:spPr/>
    </dgm:pt>
    <dgm:pt modelId="{7948735C-2581-48C6-AF5E-2E7710C5F247}" type="pres">
      <dgm:prSet presAssocID="{A655F1E0-65E2-485A-80F4-E4BB510B473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3ED607-54F5-407D-805E-E39F31ECCF27}" type="pres">
      <dgm:prSet presAssocID="{14E63A0A-4B79-4DA3-A4F4-1951B6628483}" presName="sibTrans" presStyleCnt="0"/>
      <dgm:spPr/>
    </dgm:pt>
    <dgm:pt modelId="{FFD5B6A2-D2A9-43CB-B162-B446AA42EB6A}" type="pres">
      <dgm:prSet presAssocID="{851DB759-6A04-4F51-B866-0585FD06BA99}" presName="node" presStyleLbl="node1" presStyleIdx="3" presStyleCnt="4" custScaleX="1126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6B391E-DC00-4BA5-B4D6-4E8C2D1F9FA4}" srcId="{4FCE9DB5-0F06-4ECB-9C1D-490FC9060F37}" destId="{ABC6F308-D89C-4F58-8CE9-06AB550B9C05}" srcOrd="1" destOrd="0" parTransId="{C13F9B0A-3943-4670-A006-DA874903A442}" sibTransId="{47512BB9-58A1-4150-BF5F-5DBCFC783002}"/>
    <dgm:cxn modelId="{8597DC34-88B9-4F84-8347-813BF8CFEBB7}" srcId="{851DB759-6A04-4F51-B866-0585FD06BA99}" destId="{F74B89EC-0625-4CE7-AABC-C1E7C2DC79A9}" srcOrd="0" destOrd="0" parTransId="{34C5282F-4077-4D7C-B8B9-2CDA7A60DBD8}" sibTransId="{20D5E016-242E-483B-A807-F7AC49A003FC}"/>
    <dgm:cxn modelId="{DDB2FE89-EBC7-417C-A5B6-948BE96CD9F7}" srcId="{A655F1E0-65E2-485A-80F4-E4BB510B4731}" destId="{AC38DFC5-9B21-49E4-8380-0E1FF26FF299}" srcOrd="1" destOrd="0" parTransId="{716DCEF3-2D37-42E0-A21F-C167DF86C66A}" sibTransId="{CD972759-EB44-46A1-A7E3-F9557DC39E7C}"/>
    <dgm:cxn modelId="{EC0F1741-5774-4F6A-82A2-41A76A9ACB76}" srcId="{851DB759-6A04-4F51-B866-0585FD06BA99}" destId="{AD29F2F3-508A-4600-9064-0D7E02E90884}" srcOrd="4" destOrd="0" parTransId="{23ED7D84-81FC-40B6-8648-C1D6B26B79E6}" sibTransId="{3CDF17A7-F68A-49B0-8CDB-0D516B8FF7AE}"/>
    <dgm:cxn modelId="{A8D97DAD-F030-4D97-95D4-12C8CF249877}" type="presOf" srcId="{22D2D639-492C-4392-BE58-A9E1B623B862}" destId="{7948735C-2581-48C6-AF5E-2E7710C5F247}" srcOrd="0" destOrd="4" presId="urn:microsoft.com/office/officeart/2005/8/layout/hList6"/>
    <dgm:cxn modelId="{3654D6BE-7C66-420A-B1AB-3F61449CEFC1}" srcId="{AE9D47A2-FEF5-413B-A33A-778B2ADC5B41}" destId="{B2394A46-47B9-4982-978F-650BE8C6619B}" srcOrd="1" destOrd="0" parTransId="{72454BA8-D9C7-4E50-981D-AA5D0420D0EA}" sibTransId="{8A01F776-2529-4605-AD9B-B9C76D7DF3D6}"/>
    <dgm:cxn modelId="{EED1124C-6ADF-4672-8D3A-E30BCE091B28}" srcId="{4FCE9DB5-0F06-4ECB-9C1D-490FC9060F37}" destId="{DFB5D2DE-B0FD-46D8-88B6-29DBB13F1EF7}" srcOrd="0" destOrd="0" parTransId="{7A416FED-6D62-4103-BA3E-EE15B2D10A01}" sibTransId="{329F36D5-EAAD-48F3-BEC5-B3B13C643468}"/>
    <dgm:cxn modelId="{CDF491D3-A1B6-4AD2-979F-A70DE07C73C4}" srcId="{41040531-9672-4A62-8AFB-1E66683F5022}" destId="{A655F1E0-65E2-485A-80F4-E4BB510B4731}" srcOrd="2" destOrd="0" parTransId="{AE1C2B22-F56D-4F4B-BE8A-99AEA1B29065}" sibTransId="{14E63A0A-4B79-4DA3-A4F4-1951B6628483}"/>
    <dgm:cxn modelId="{F5A9D4BE-89AD-4044-8330-51A6AFBBE3CC}" type="presOf" srcId="{3C8BD584-D8E8-446D-A54B-BB21BCEEF62B}" destId="{7948735C-2581-48C6-AF5E-2E7710C5F247}" srcOrd="0" destOrd="3" presId="urn:microsoft.com/office/officeart/2005/8/layout/hList6"/>
    <dgm:cxn modelId="{D5A04025-8012-4EF6-88A9-F07B128DC3BC}" type="presOf" srcId="{41040531-9672-4A62-8AFB-1E66683F5022}" destId="{EC9D224B-E830-4D70-83D6-5C873E1E8C3C}" srcOrd="0" destOrd="0" presId="urn:microsoft.com/office/officeart/2005/8/layout/hList6"/>
    <dgm:cxn modelId="{4B25C32D-AB12-4481-9D5E-655291A6B3EA}" srcId="{A655F1E0-65E2-485A-80F4-E4BB510B4731}" destId="{3C8BD584-D8E8-446D-A54B-BB21BCEEF62B}" srcOrd="2" destOrd="0" parTransId="{2607ED9D-4DDC-4D24-BAA1-279BFED67C89}" sibTransId="{76CEC82A-A62D-42AF-BBE8-9E5C0B59E146}"/>
    <dgm:cxn modelId="{E0E81629-EEAA-4BDA-84D7-7118F82DB2A1}" srcId="{4FCE9DB5-0F06-4ECB-9C1D-490FC9060F37}" destId="{2F603DAF-E9CC-4331-A684-A1D9C65FDDC1}" srcOrd="2" destOrd="0" parTransId="{A90A630B-A764-49E1-95CA-EF841A6B19E8}" sibTransId="{95420419-2B44-4BA2-8D13-D24BCCA0B773}"/>
    <dgm:cxn modelId="{5E036370-F34B-4B75-80C0-BD568F10CBB5}" type="presOf" srcId="{B2394A46-47B9-4982-978F-650BE8C6619B}" destId="{607937A3-BBF0-4DAA-8FA0-0FD0051001A1}" srcOrd="0" destOrd="2" presId="urn:microsoft.com/office/officeart/2005/8/layout/hList6"/>
    <dgm:cxn modelId="{A34AB6B2-B618-4670-B7D3-4A4C642A0BF3}" srcId="{AE9D47A2-FEF5-413B-A33A-778B2ADC5B41}" destId="{A85BBD65-7242-4AA8-9169-FFCEACAB44F5}" srcOrd="0" destOrd="0" parTransId="{78CAD29E-55AF-40FC-8F31-5ADDC95F24DB}" sibTransId="{B4367536-B6F7-4530-B08B-56C1003A4CF9}"/>
    <dgm:cxn modelId="{A808188C-E970-4CE4-9362-99E0B39582EB}" type="presOf" srcId="{A85BBD65-7242-4AA8-9169-FFCEACAB44F5}" destId="{607937A3-BBF0-4DAA-8FA0-0FD0051001A1}" srcOrd="0" destOrd="1" presId="urn:microsoft.com/office/officeart/2005/8/layout/hList6"/>
    <dgm:cxn modelId="{168E1079-ED76-43B6-BA1D-A561B37ABD78}" type="presOf" srcId="{AE9D47A2-FEF5-413B-A33A-778B2ADC5B41}" destId="{607937A3-BBF0-4DAA-8FA0-0FD0051001A1}" srcOrd="0" destOrd="0" presId="urn:microsoft.com/office/officeart/2005/8/layout/hList6"/>
    <dgm:cxn modelId="{59D0EC48-8FC8-4EE8-B234-DF2B45B95E82}" srcId="{AE9D47A2-FEF5-413B-A33A-778B2ADC5B41}" destId="{E175FC33-8E6A-4AFE-B7B4-BEF2ED6F8C67}" srcOrd="2" destOrd="0" parTransId="{A98A7189-474B-4F22-BA23-08F6F66AB963}" sibTransId="{8019DA0C-C9B6-4043-9BA4-86C80DC9F98E}"/>
    <dgm:cxn modelId="{23FF7336-0A9D-4E77-9812-10BCDE3010E6}" srcId="{41040531-9672-4A62-8AFB-1E66683F5022}" destId="{AE9D47A2-FEF5-413B-A33A-778B2ADC5B41}" srcOrd="0" destOrd="0" parTransId="{2B4FD1FD-7A91-4DC8-AC72-1F8966C299CC}" sibTransId="{88C9CDA7-5366-4B8B-8051-86BACF7E1902}"/>
    <dgm:cxn modelId="{C574BF68-C8B9-47B0-A032-DCF30FDBD1BA}" type="presOf" srcId="{4FCE9DB5-0F06-4ECB-9C1D-490FC9060F37}" destId="{6CC64120-F738-4D55-8418-581E52F2AE86}" srcOrd="0" destOrd="0" presId="urn:microsoft.com/office/officeart/2005/8/layout/hList6"/>
    <dgm:cxn modelId="{F37E85DD-BD36-4212-B216-440CA0DF3B47}" srcId="{41040531-9672-4A62-8AFB-1E66683F5022}" destId="{4FCE9DB5-0F06-4ECB-9C1D-490FC9060F37}" srcOrd="1" destOrd="0" parTransId="{91E7062D-1C26-4E16-94A4-2B8E08E77B5B}" sibTransId="{097C02F4-1D8E-4143-968C-AA8B1218829A}"/>
    <dgm:cxn modelId="{488A9CA9-DEE1-4E5A-94CB-605067BFE734}" type="presOf" srcId="{DFB5D2DE-B0FD-46D8-88B6-29DBB13F1EF7}" destId="{6CC64120-F738-4D55-8418-581E52F2AE86}" srcOrd="0" destOrd="1" presId="urn:microsoft.com/office/officeart/2005/8/layout/hList6"/>
    <dgm:cxn modelId="{9BF13EDC-95C1-4883-B09C-14029B8AFC79}" type="presOf" srcId="{A655F1E0-65E2-485A-80F4-E4BB510B4731}" destId="{7948735C-2581-48C6-AF5E-2E7710C5F247}" srcOrd="0" destOrd="0" presId="urn:microsoft.com/office/officeart/2005/8/layout/hList6"/>
    <dgm:cxn modelId="{D34C340A-0E9C-4546-998C-446042C43AED}" srcId="{A655F1E0-65E2-485A-80F4-E4BB510B4731}" destId="{DE7C6C97-B6AC-4B28-AE56-5D179CF41B47}" srcOrd="0" destOrd="0" parTransId="{77EB4C9F-FF31-4203-AFE7-02DEA1F6479B}" sibTransId="{29266817-8811-4932-B4FF-24BBD93017D7}"/>
    <dgm:cxn modelId="{A199C57B-FDC8-4F88-9C75-64C08D413072}" type="presOf" srcId="{E77478C6-B2AF-4451-AB08-04EF0EFF07E5}" destId="{FFD5B6A2-D2A9-43CB-B162-B446AA42EB6A}" srcOrd="0" destOrd="4" presId="urn:microsoft.com/office/officeart/2005/8/layout/hList6"/>
    <dgm:cxn modelId="{9FBB0F7F-ABC0-4471-898A-E0E29B08FEC1}" srcId="{851DB759-6A04-4F51-B866-0585FD06BA99}" destId="{E6D2BBD3-0A9C-46D4-989C-CCEE0553BF66}" srcOrd="1" destOrd="0" parTransId="{78AABE17-C74B-404D-8FE1-EA8161E50C67}" sibTransId="{0321D35B-A24F-4C55-AD18-1D981C7125D1}"/>
    <dgm:cxn modelId="{C111EC6B-1F3F-413F-B5FD-C9A2790230FD}" type="presOf" srcId="{AC38DFC5-9B21-49E4-8380-0E1FF26FF299}" destId="{7948735C-2581-48C6-AF5E-2E7710C5F247}" srcOrd="0" destOrd="2" presId="urn:microsoft.com/office/officeart/2005/8/layout/hList6"/>
    <dgm:cxn modelId="{109DA3DE-E17B-4BE9-8688-9519E50BF31C}" srcId="{851DB759-6A04-4F51-B866-0585FD06BA99}" destId="{D085E8FF-4037-46E7-9C9A-BB705AD8A06D}" srcOrd="2" destOrd="0" parTransId="{8C849F4E-ABF7-41DB-85C6-7786B23A185C}" sibTransId="{A5FFC407-AEA3-408D-9F41-8E057A095A38}"/>
    <dgm:cxn modelId="{626F25E1-DE82-4396-87AA-D266A3EC585A}" srcId="{A655F1E0-65E2-485A-80F4-E4BB510B4731}" destId="{22D2D639-492C-4392-BE58-A9E1B623B862}" srcOrd="3" destOrd="0" parTransId="{41EEA37D-9B78-4280-BA54-8FB1C27FE0D2}" sibTransId="{4BD937B0-6284-4E38-A172-C2712F6C02D1}"/>
    <dgm:cxn modelId="{BAD37111-0F66-4A7B-A860-6404A3FD137F}" type="presOf" srcId="{E6D2BBD3-0A9C-46D4-989C-CCEE0553BF66}" destId="{FFD5B6A2-D2A9-43CB-B162-B446AA42EB6A}" srcOrd="0" destOrd="2" presId="urn:microsoft.com/office/officeart/2005/8/layout/hList6"/>
    <dgm:cxn modelId="{6D2311E6-52C2-4672-9EC6-233ABA9E0392}" type="presOf" srcId="{DE7C6C97-B6AC-4B28-AE56-5D179CF41B47}" destId="{7948735C-2581-48C6-AF5E-2E7710C5F247}" srcOrd="0" destOrd="1" presId="urn:microsoft.com/office/officeart/2005/8/layout/hList6"/>
    <dgm:cxn modelId="{B9B44201-751D-4331-9722-0DC2073D075B}" type="presOf" srcId="{E175FC33-8E6A-4AFE-B7B4-BEF2ED6F8C67}" destId="{607937A3-BBF0-4DAA-8FA0-0FD0051001A1}" srcOrd="0" destOrd="3" presId="urn:microsoft.com/office/officeart/2005/8/layout/hList6"/>
    <dgm:cxn modelId="{4D267129-7646-43CD-B2D1-FC23A2FBEE5F}" type="presOf" srcId="{AD29F2F3-508A-4600-9064-0D7E02E90884}" destId="{FFD5B6A2-D2A9-43CB-B162-B446AA42EB6A}" srcOrd="0" destOrd="5" presId="urn:microsoft.com/office/officeart/2005/8/layout/hList6"/>
    <dgm:cxn modelId="{E2AF89F7-9EED-49FE-82EF-21FC0CEC9046}" srcId="{4FCE9DB5-0F06-4ECB-9C1D-490FC9060F37}" destId="{C475AF8C-6F82-4DB5-820C-9DB300A7D62F}" srcOrd="3" destOrd="0" parTransId="{79DAAF41-0307-45BC-9C44-17B555958EC1}" sibTransId="{632D4ABD-324B-470E-B52A-AAB2CC7446A8}"/>
    <dgm:cxn modelId="{2F1FF122-FD59-4E5F-96BA-E7BD5F0DE135}" type="presOf" srcId="{D085E8FF-4037-46E7-9C9A-BB705AD8A06D}" destId="{FFD5B6A2-D2A9-43CB-B162-B446AA42EB6A}" srcOrd="0" destOrd="3" presId="urn:microsoft.com/office/officeart/2005/8/layout/hList6"/>
    <dgm:cxn modelId="{E649C666-4ED7-463C-AB0A-4A001AC438C0}" type="presOf" srcId="{851DB759-6A04-4F51-B866-0585FD06BA99}" destId="{FFD5B6A2-D2A9-43CB-B162-B446AA42EB6A}" srcOrd="0" destOrd="0" presId="urn:microsoft.com/office/officeart/2005/8/layout/hList6"/>
    <dgm:cxn modelId="{654F8B64-5FD4-4BD0-A6EC-7F5E0BCF34DA}" srcId="{AE9D47A2-FEF5-413B-A33A-778B2ADC5B41}" destId="{C0DAB141-5B65-4993-BF5F-58DCD0374113}" srcOrd="3" destOrd="0" parTransId="{1BB656DE-65DC-4F84-915E-483AD4FD3C3D}" sibTransId="{08070494-3936-49B2-BAB8-58B43E0EBE3B}"/>
    <dgm:cxn modelId="{76EF64C7-FD03-47F5-843A-783067D53019}" type="presOf" srcId="{2F603DAF-E9CC-4331-A684-A1D9C65FDDC1}" destId="{6CC64120-F738-4D55-8418-581E52F2AE86}" srcOrd="0" destOrd="3" presId="urn:microsoft.com/office/officeart/2005/8/layout/hList6"/>
    <dgm:cxn modelId="{40F650E1-E571-4D55-B443-71A641D1DF10}" type="presOf" srcId="{C0DAB141-5B65-4993-BF5F-58DCD0374113}" destId="{607937A3-BBF0-4DAA-8FA0-0FD0051001A1}" srcOrd="0" destOrd="4" presId="urn:microsoft.com/office/officeart/2005/8/layout/hList6"/>
    <dgm:cxn modelId="{7D7CCD57-D1D1-4C77-A3EF-62CF38B46167}" type="presOf" srcId="{C475AF8C-6F82-4DB5-820C-9DB300A7D62F}" destId="{6CC64120-F738-4D55-8418-581E52F2AE86}" srcOrd="0" destOrd="4" presId="urn:microsoft.com/office/officeart/2005/8/layout/hList6"/>
    <dgm:cxn modelId="{C309C900-6A07-4394-84A7-FB346193D0F6}" srcId="{851DB759-6A04-4F51-B866-0585FD06BA99}" destId="{E77478C6-B2AF-4451-AB08-04EF0EFF07E5}" srcOrd="3" destOrd="0" parTransId="{8B850924-7642-4D5E-B1AA-91D9CF778B57}" sibTransId="{83ED72E9-F269-4E38-AB59-E1DCDB1DB994}"/>
    <dgm:cxn modelId="{9D1C9E3F-F0AD-4DBB-AA33-643F37D3E27D}" type="presOf" srcId="{ABC6F308-D89C-4F58-8CE9-06AB550B9C05}" destId="{6CC64120-F738-4D55-8418-581E52F2AE86}" srcOrd="0" destOrd="2" presId="urn:microsoft.com/office/officeart/2005/8/layout/hList6"/>
    <dgm:cxn modelId="{ECCAC657-1DEB-4202-88E9-B3E37859303D}" srcId="{41040531-9672-4A62-8AFB-1E66683F5022}" destId="{851DB759-6A04-4F51-B866-0585FD06BA99}" srcOrd="3" destOrd="0" parTransId="{E53AE51E-C161-4F11-9C8C-B988F6966455}" sibTransId="{F5C2636C-E266-4FF5-A397-570A1FB7FB37}"/>
    <dgm:cxn modelId="{DCFCDA9E-289B-42CA-9600-F22042E707CD}" type="presOf" srcId="{F74B89EC-0625-4CE7-AABC-C1E7C2DC79A9}" destId="{FFD5B6A2-D2A9-43CB-B162-B446AA42EB6A}" srcOrd="0" destOrd="1" presId="urn:microsoft.com/office/officeart/2005/8/layout/hList6"/>
    <dgm:cxn modelId="{8628847F-58F2-4D7E-9D50-F62C5E83A5E2}" type="presParOf" srcId="{EC9D224B-E830-4D70-83D6-5C873E1E8C3C}" destId="{607937A3-BBF0-4DAA-8FA0-0FD0051001A1}" srcOrd="0" destOrd="0" presId="urn:microsoft.com/office/officeart/2005/8/layout/hList6"/>
    <dgm:cxn modelId="{365F0D73-30AB-455B-ABD4-90069F681674}" type="presParOf" srcId="{EC9D224B-E830-4D70-83D6-5C873E1E8C3C}" destId="{DEE63668-3A9A-405D-9E47-E61F7CADF3C6}" srcOrd="1" destOrd="0" presId="urn:microsoft.com/office/officeart/2005/8/layout/hList6"/>
    <dgm:cxn modelId="{477506A1-E5E5-4420-B555-30870758CD30}" type="presParOf" srcId="{EC9D224B-E830-4D70-83D6-5C873E1E8C3C}" destId="{6CC64120-F738-4D55-8418-581E52F2AE86}" srcOrd="2" destOrd="0" presId="urn:microsoft.com/office/officeart/2005/8/layout/hList6"/>
    <dgm:cxn modelId="{E32763E9-76E6-42CA-AE64-43ECADDA3BB9}" type="presParOf" srcId="{EC9D224B-E830-4D70-83D6-5C873E1E8C3C}" destId="{376A4926-DAED-4094-9E93-F330F850B6E8}" srcOrd="3" destOrd="0" presId="urn:microsoft.com/office/officeart/2005/8/layout/hList6"/>
    <dgm:cxn modelId="{DAF00B53-4D48-4175-AE88-4FD50981E938}" type="presParOf" srcId="{EC9D224B-E830-4D70-83D6-5C873E1E8C3C}" destId="{7948735C-2581-48C6-AF5E-2E7710C5F247}" srcOrd="4" destOrd="0" presId="urn:microsoft.com/office/officeart/2005/8/layout/hList6"/>
    <dgm:cxn modelId="{74FC69D5-5E1E-472B-83DC-1BF9CD17B3C8}" type="presParOf" srcId="{EC9D224B-E830-4D70-83D6-5C873E1E8C3C}" destId="{CD3ED607-54F5-407D-805E-E39F31ECCF27}" srcOrd="5" destOrd="0" presId="urn:microsoft.com/office/officeart/2005/8/layout/hList6"/>
    <dgm:cxn modelId="{4B51900F-6090-45C2-A557-109EEF9D0900}" type="presParOf" srcId="{EC9D224B-E830-4D70-83D6-5C873E1E8C3C}" destId="{FFD5B6A2-D2A9-43CB-B162-B446AA42EB6A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1040531-9672-4A62-8AFB-1E66683F5022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9D47A2-FEF5-413B-A33A-778B2ADC5B41}">
      <dgm:prSet phldrT="[ข้อความ]" custT="1"/>
      <dgm:spPr/>
      <dgm:t>
        <a:bodyPr/>
        <a:lstStyle/>
        <a:p>
          <a:r>
            <a:rPr lang="th-TH" sz="2000" b="1" dirty="0" smtClean="0">
              <a:solidFill>
                <a:srgbClr val="FFFF00"/>
              </a:solidFill>
              <a:latin typeface="NP Lovely Vol.1" pitchFamily="2" charset="0"/>
              <a:cs typeface="NP Lovely Vol.1" pitchFamily="2" charset="0"/>
            </a:rPr>
            <a:t>คุณสมบัติเฉพาะตำแหน่ง</a:t>
          </a:r>
          <a:endParaRPr lang="en-US" sz="2000" b="1" dirty="0">
            <a:solidFill>
              <a:srgbClr val="FFFF00"/>
            </a:solidFill>
            <a:latin typeface="NP Lovely Vol.1" pitchFamily="2" charset="0"/>
            <a:cs typeface="NP Lovely Vol.1" pitchFamily="2" charset="0"/>
          </a:endParaRPr>
        </a:p>
      </dgm:t>
    </dgm:pt>
    <dgm:pt modelId="{2B4FD1FD-7A91-4DC8-AC72-1F8966C299CC}" type="parTrans" cxnId="{23FF7336-0A9D-4E77-9812-10BCDE3010E6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88C9CDA7-5366-4B8B-8051-86BACF7E1902}" type="sibTrans" cxnId="{23FF7336-0A9D-4E77-9812-10BCDE3010E6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A85BBD65-7242-4AA8-9169-FFCEACAB44F5}">
      <dgm:prSet phldrT="[ข้อความ]" custT="1"/>
      <dgm:spPr/>
      <dgm:t>
        <a:bodyPr/>
        <a:lstStyle/>
        <a:p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ดำรงตำแหน่ง ผศ. และปฏิบัติหน้าที่ดังกล่าวมาแล้วไม่น้อยกว่า </a:t>
          </a:r>
          <a:r>
            <a:rPr lang="en-US" sz="2000" b="1" dirty="0" smtClean="0">
              <a:latin typeface="NP Lovely Vol.1" pitchFamily="2" charset="0"/>
              <a:cs typeface="NP Lovely Vol.1" pitchFamily="2" charset="0"/>
            </a:rPr>
            <a:t>3</a:t>
          </a:r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ปี</a:t>
          </a:r>
          <a:endParaRPr lang="en-US" sz="2000" b="1" dirty="0">
            <a:latin typeface="NP Lovely Vol.1" pitchFamily="2" charset="0"/>
            <a:cs typeface="NP Lovely Vol.1" pitchFamily="2" charset="0"/>
          </a:endParaRPr>
        </a:p>
      </dgm:t>
    </dgm:pt>
    <dgm:pt modelId="{78CAD29E-55AF-40FC-8F31-5ADDC95F24DB}" type="parTrans" cxnId="{A34AB6B2-B618-4670-B7D3-4A4C642A0BF3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B4367536-B6F7-4530-B08B-56C1003A4CF9}" type="sibTrans" cxnId="{A34AB6B2-B618-4670-B7D3-4A4C642A0BF3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4FCE9DB5-0F06-4ECB-9C1D-490FC9060F37}">
      <dgm:prSet phldrT="[ข้อความ]" custT="1"/>
      <dgm:spPr/>
      <dgm:t>
        <a:bodyPr/>
        <a:lstStyle/>
        <a:p>
          <a:r>
            <a:rPr lang="th-TH" sz="2000" b="1" dirty="0" smtClean="0">
              <a:solidFill>
                <a:srgbClr val="FFFF00"/>
              </a:solidFill>
              <a:latin typeface="NP Lovely Vol.1" pitchFamily="2" charset="0"/>
              <a:cs typeface="NP Lovely Vol.1" pitchFamily="2" charset="0"/>
            </a:rPr>
            <a:t>ผลการสอน</a:t>
          </a:r>
          <a:endParaRPr lang="en-US" sz="2000" b="1" dirty="0">
            <a:solidFill>
              <a:srgbClr val="FFFF00"/>
            </a:solidFill>
            <a:latin typeface="NP Lovely Vol.1" pitchFamily="2" charset="0"/>
            <a:cs typeface="NP Lovely Vol.1" pitchFamily="2" charset="0"/>
          </a:endParaRPr>
        </a:p>
      </dgm:t>
    </dgm:pt>
    <dgm:pt modelId="{91E7062D-1C26-4E16-94A4-2B8E08E77B5B}" type="parTrans" cxnId="{F37E85DD-BD36-4212-B216-440CA0DF3B47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097C02F4-1D8E-4143-968C-AA8B1218829A}" type="sibTrans" cxnId="{F37E85DD-BD36-4212-B216-440CA0DF3B47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DFB5D2DE-B0FD-46D8-88B6-29DBB13F1EF7}">
      <dgm:prSet phldrT="[ข้อความ]" custT="1"/>
      <dgm:spPr/>
      <dgm:t>
        <a:bodyPr/>
        <a:lstStyle/>
        <a:p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ช.ม.สอนประจำวิชาใดวิชาหนึ่ง</a:t>
          </a:r>
          <a:endParaRPr lang="en-US" sz="2000" b="1" dirty="0">
            <a:latin typeface="NP Lovely Vol.1" pitchFamily="2" charset="0"/>
            <a:cs typeface="NP Lovely Vol.1" pitchFamily="2" charset="0"/>
          </a:endParaRPr>
        </a:p>
      </dgm:t>
    </dgm:pt>
    <dgm:pt modelId="{7A416FED-6D62-4103-BA3E-EE15B2D10A01}" type="parTrans" cxnId="{EED1124C-6ADF-4672-8D3A-E30BCE091B28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329F36D5-EAAD-48F3-BEC5-B3B13C643468}" type="sibTrans" cxnId="{EED1124C-6ADF-4672-8D3A-E30BCE091B28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A655F1E0-65E2-485A-80F4-E4BB510B4731}">
      <dgm:prSet phldrT="[ข้อความ]" custT="1"/>
      <dgm:spPr/>
      <dgm:t>
        <a:bodyPr/>
        <a:lstStyle/>
        <a:p>
          <a:r>
            <a:rPr lang="th-TH" sz="2000" b="1" dirty="0" smtClean="0">
              <a:solidFill>
                <a:srgbClr val="FFFF00"/>
              </a:solidFill>
              <a:latin typeface="NP Lovely Vol.1" pitchFamily="2" charset="0"/>
              <a:cs typeface="NP Lovely Vol.1" pitchFamily="2" charset="0"/>
            </a:rPr>
            <a:t>ผลงานวิชาการ</a:t>
          </a:r>
          <a:endParaRPr lang="en-US" sz="2000" b="1" dirty="0">
            <a:solidFill>
              <a:srgbClr val="FFFF00"/>
            </a:solidFill>
            <a:latin typeface="NP Lovely Vol.1" pitchFamily="2" charset="0"/>
            <a:cs typeface="NP Lovely Vol.1" pitchFamily="2" charset="0"/>
          </a:endParaRPr>
        </a:p>
      </dgm:t>
    </dgm:pt>
    <dgm:pt modelId="{AE1C2B22-F56D-4F4B-BE8A-99AEA1B29065}" type="parTrans" cxnId="{CDF491D3-A1B6-4AD2-979F-A70DE07C73C4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14E63A0A-4B79-4DA3-A4F4-1951B6628483}" type="sibTrans" cxnId="{CDF491D3-A1B6-4AD2-979F-A70DE07C73C4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F74B89EC-0625-4CE7-AABC-C1E7C2DC79A9}">
      <dgm:prSet phldrT="[ข้อความ]" custT="1"/>
      <dgm:spPr/>
      <dgm:t>
        <a:bodyPr/>
        <a:lstStyle/>
        <a:p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ความซื่อสัตย์ทางวิชาการ</a:t>
          </a:r>
          <a:endParaRPr lang="en-US" sz="2000" b="1" dirty="0">
            <a:latin typeface="NP Lovely Vol.1" pitchFamily="2" charset="0"/>
            <a:cs typeface="NP Lovely Vol.1" pitchFamily="2" charset="0"/>
          </a:endParaRPr>
        </a:p>
      </dgm:t>
    </dgm:pt>
    <dgm:pt modelId="{34C5282F-4077-4D7C-B8B9-2CDA7A60DBD8}" type="parTrans" cxnId="{8597DC34-88B9-4F84-8347-813BF8CFEBB7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20D5E016-242E-483B-A807-F7AC49A003FC}" type="sibTrans" cxnId="{8597DC34-88B9-4F84-8347-813BF8CFEBB7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E6D2BBD3-0A9C-46D4-989C-CCEE0553BF66}">
      <dgm:prSet phldrT="[ข้อความ]" custT="1"/>
      <dgm:spPr/>
      <dgm:t>
        <a:bodyPr/>
        <a:lstStyle/>
        <a:p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ให้เกียรติ</a:t>
          </a:r>
          <a:r>
            <a:rPr lang="en-US" sz="2000" b="1" dirty="0" smtClean="0">
              <a:latin typeface="NP Lovely Vol.1" pitchFamily="2" charset="0"/>
              <a:cs typeface="NP Lovely Vol.1" pitchFamily="2" charset="0"/>
            </a:rPr>
            <a:t>+</a:t>
          </a:r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อ้างถึงบุคคลและแหล่งที่มาของข้อมูล</a:t>
          </a:r>
          <a:endParaRPr lang="en-US" sz="2000" b="1" dirty="0">
            <a:latin typeface="NP Lovely Vol.1" pitchFamily="2" charset="0"/>
            <a:cs typeface="NP Lovely Vol.1" pitchFamily="2" charset="0"/>
          </a:endParaRPr>
        </a:p>
      </dgm:t>
    </dgm:pt>
    <dgm:pt modelId="{78AABE17-C74B-404D-8FE1-EA8161E50C67}" type="parTrans" cxnId="{9FBB0F7F-ABC0-4471-898A-E0E29B08FEC1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0321D35B-A24F-4C55-AD18-1D981C7125D1}" type="sibTrans" cxnId="{9FBB0F7F-ABC0-4471-898A-E0E29B08FEC1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851DB759-6A04-4F51-B866-0585FD06BA99}">
      <dgm:prSet phldrT="[ข้อความ]" custT="1"/>
      <dgm:spPr/>
      <dgm:t>
        <a:bodyPr/>
        <a:lstStyle/>
        <a:p>
          <a:r>
            <a:rPr lang="th-TH" sz="2000" b="1" dirty="0" smtClean="0">
              <a:solidFill>
                <a:srgbClr val="FFFF00"/>
              </a:solidFill>
              <a:latin typeface="NP Lovely Vol.1" pitchFamily="2" charset="0"/>
              <a:cs typeface="NP Lovely Vol.1" pitchFamily="2" charset="0"/>
            </a:rPr>
            <a:t>จริยธรรมและจรรยาบรรณวิชาการ</a:t>
          </a:r>
          <a:endParaRPr lang="en-US" sz="2000" b="1" dirty="0">
            <a:solidFill>
              <a:srgbClr val="FFFF00"/>
            </a:solidFill>
            <a:latin typeface="NP Lovely Vol.1" pitchFamily="2" charset="0"/>
            <a:cs typeface="NP Lovely Vol.1" pitchFamily="2" charset="0"/>
          </a:endParaRPr>
        </a:p>
      </dgm:t>
    </dgm:pt>
    <dgm:pt modelId="{E53AE51E-C161-4F11-9C8C-B988F6966455}" type="parTrans" cxnId="{ECCAC657-1DEB-4202-88E9-B3E37859303D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F5C2636C-E266-4FF5-A397-570A1FB7FB37}" type="sibTrans" cxnId="{ECCAC657-1DEB-4202-88E9-B3E37859303D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AC38DFC5-9B21-49E4-8380-0E1FF26FF299}">
      <dgm:prSet phldrT="[ข้อความ]" custT="1"/>
      <dgm:spPr/>
      <dgm:t>
        <a:bodyPr/>
        <a:lstStyle/>
        <a:p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ผลงานวิจัย </a:t>
          </a:r>
          <a:r>
            <a:rPr lang="th-TH" sz="2000" b="1" u="sng" dirty="0" smtClean="0">
              <a:latin typeface="NP Lovely Vol.1" pitchFamily="2" charset="0"/>
              <a:cs typeface="NP Lovely Vol.1" pitchFamily="2" charset="0"/>
            </a:rPr>
            <a:t>หรือ</a:t>
          </a:r>
          <a:endParaRPr lang="en-US" sz="2000" b="1" u="sng" dirty="0">
            <a:latin typeface="NP Lovely Vol.1" pitchFamily="2" charset="0"/>
            <a:cs typeface="NP Lovely Vol.1" pitchFamily="2" charset="0"/>
          </a:endParaRPr>
        </a:p>
      </dgm:t>
    </dgm:pt>
    <dgm:pt modelId="{716DCEF3-2D37-42E0-A21F-C167DF86C66A}" type="parTrans" cxnId="{DDB2FE89-EBC7-417C-A5B6-948BE96CD9F7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CD972759-EB44-46A1-A7E3-F9557DC39E7C}" type="sibTrans" cxnId="{DDB2FE89-EBC7-417C-A5B6-948BE96CD9F7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22D2D639-492C-4392-BE58-A9E1B623B862}">
      <dgm:prSet phldrT="[ข้อความ]" custT="1"/>
      <dgm:spPr/>
      <dgm:t>
        <a:bodyPr/>
        <a:lstStyle/>
        <a:p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ผลงานวิชาการรับใช้สังคม </a:t>
          </a:r>
          <a:r>
            <a:rPr lang="th-TH" sz="2000" b="1" u="sng" dirty="0" smtClean="0">
              <a:latin typeface="NP Lovely Vol.1" pitchFamily="2" charset="0"/>
              <a:cs typeface="NP Lovely Vol.1" pitchFamily="2" charset="0"/>
            </a:rPr>
            <a:t>หรือ</a:t>
          </a:r>
          <a:endParaRPr lang="en-US" sz="2000" b="1" u="sng" dirty="0">
            <a:latin typeface="NP Lovely Vol.1" pitchFamily="2" charset="0"/>
            <a:cs typeface="NP Lovely Vol.1" pitchFamily="2" charset="0"/>
          </a:endParaRPr>
        </a:p>
      </dgm:t>
    </dgm:pt>
    <dgm:pt modelId="{41EEA37D-9B78-4280-BA54-8FB1C27FE0D2}" type="parTrans" cxnId="{626F25E1-DE82-4396-87AA-D266A3EC585A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4BD937B0-6284-4E38-A172-C2712F6C02D1}" type="sibTrans" cxnId="{626F25E1-DE82-4396-87AA-D266A3EC585A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D085E8FF-4037-46E7-9C9A-BB705AD8A06D}">
      <dgm:prSet phldrT="[ข้อความ]" custT="1"/>
      <dgm:spPr/>
      <dgm:t>
        <a:bodyPr/>
        <a:lstStyle/>
        <a:p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ไม่ละเมิดสิทธิส่วนบุคคลและสิทธิมนุษยชน</a:t>
          </a:r>
          <a:endParaRPr lang="en-US" sz="2000" b="1" dirty="0">
            <a:latin typeface="NP Lovely Vol.1" pitchFamily="2" charset="0"/>
            <a:cs typeface="NP Lovely Vol.1" pitchFamily="2" charset="0"/>
          </a:endParaRPr>
        </a:p>
      </dgm:t>
    </dgm:pt>
    <dgm:pt modelId="{8C849F4E-ABF7-41DB-85C6-7786B23A185C}" type="parTrans" cxnId="{109DA3DE-E17B-4BE9-8688-9519E50BF31C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A5FFC407-AEA3-408D-9F41-8E057A095A38}" type="sibTrans" cxnId="{109DA3DE-E17B-4BE9-8688-9519E50BF31C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E77478C6-B2AF-4451-AB08-04EF0EFF07E5}">
      <dgm:prSet phldrT="[ข้อความ]" custT="1"/>
      <dgm:spPr/>
      <dgm:t>
        <a:bodyPr/>
        <a:lstStyle/>
        <a:p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ผลงานวิชาการต้องได้จากการศึกษาโดยใช้หลักวิชาการ ไม่มีอคติ</a:t>
          </a:r>
          <a:endParaRPr lang="en-US" sz="2000" b="1" dirty="0">
            <a:latin typeface="NP Lovely Vol.1" pitchFamily="2" charset="0"/>
            <a:cs typeface="NP Lovely Vol.1" pitchFamily="2" charset="0"/>
          </a:endParaRPr>
        </a:p>
      </dgm:t>
    </dgm:pt>
    <dgm:pt modelId="{8B850924-7642-4D5E-B1AA-91D9CF778B57}" type="parTrans" cxnId="{C309C900-6A07-4394-84A7-FB346193D0F6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83ED72E9-F269-4E38-AB59-E1DCDB1DB994}" type="sibTrans" cxnId="{C309C900-6A07-4394-84A7-FB346193D0F6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AD29F2F3-508A-4600-9064-0D7E02E90884}">
      <dgm:prSet phldrT="[ข้อความ]" custT="1"/>
      <dgm:spPr/>
      <dgm:t>
        <a:bodyPr/>
        <a:lstStyle/>
        <a:p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นำผลประโยชน์ใช้ในทางชอบธรรมและชอบด้วย ก.ม.</a:t>
          </a:r>
          <a:endParaRPr lang="en-US" sz="2000" b="1" dirty="0">
            <a:latin typeface="NP Lovely Vol.1" pitchFamily="2" charset="0"/>
            <a:cs typeface="NP Lovely Vol.1" pitchFamily="2" charset="0"/>
          </a:endParaRPr>
        </a:p>
      </dgm:t>
    </dgm:pt>
    <dgm:pt modelId="{23ED7D84-81FC-40B6-8648-C1D6B26B79E6}" type="parTrans" cxnId="{EC0F1741-5774-4F6A-82A2-41A76A9ACB76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3CDF17A7-F68A-49B0-8CDB-0D516B8FF7AE}" type="sibTrans" cxnId="{EC0F1741-5774-4F6A-82A2-41A76A9ACB76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C3D766C4-F478-43FB-B782-8B8D8BFB7197}">
      <dgm:prSet custT="1"/>
      <dgm:spPr/>
      <dgm:t>
        <a:bodyPr/>
        <a:lstStyle/>
        <a:p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มีความชำนาญ</a:t>
          </a:r>
          <a:r>
            <a:rPr lang="th-TH" sz="2000" b="1" u="sng" dirty="0" smtClean="0">
              <a:latin typeface="NP Lovely Vol.1" pitchFamily="2" charset="0"/>
              <a:cs typeface="NP Lovely Vol.1" pitchFamily="2" charset="0"/>
            </a:rPr>
            <a:t>พิเศษ</a:t>
          </a:r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ในการสอน</a:t>
          </a:r>
          <a:endParaRPr lang="en-US" sz="2000" b="1" dirty="0">
            <a:latin typeface="NP Lovely Vol.1" pitchFamily="2" charset="0"/>
            <a:cs typeface="NP Lovely Vol.1" pitchFamily="2" charset="0"/>
          </a:endParaRPr>
        </a:p>
      </dgm:t>
    </dgm:pt>
    <dgm:pt modelId="{C5C848C1-C50A-40F4-8561-8D9C6FB62450}" type="parTrans" cxnId="{579FCF4D-5A30-483D-8E49-61946557BA0C}">
      <dgm:prSet/>
      <dgm:spPr/>
      <dgm:t>
        <a:bodyPr/>
        <a:lstStyle/>
        <a:p>
          <a:endParaRPr lang="en-US"/>
        </a:p>
      </dgm:t>
    </dgm:pt>
    <dgm:pt modelId="{F6E22ABC-4631-4FB5-8860-848A7EE774CF}" type="sibTrans" cxnId="{579FCF4D-5A30-483D-8E49-61946557BA0C}">
      <dgm:prSet/>
      <dgm:spPr/>
      <dgm:t>
        <a:bodyPr/>
        <a:lstStyle/>
        <a:p>
          <a:endParaRPr lang="en-US"/>
        </a:p>
      </dgm:t>
    </dgm:pt>
    <dgm:pt modelId="{850C1955-8559-4277-AE30-9F40CCCD5D64}">
      <dgm:prSet custT="1"/>
      <dgm:spPr/>
      <dgm:t>
        <a:bodyPr/>
        <a:lstStyle/>
        <a:p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เสนอเอกสารประกอบการสอนที่ผลิตขึ้นตามภาระงานสอน</a:t>
          </a:r>
          <a:endParaRPr lang="en-US" sz="2000" b="1" dirty="0">
            <a:latin typeface="NP Lovely Vol.1" pitchFamily="2" charset="0"/>
            <a:cs typeface="NP Lovely Vol.1" pitchFamily="2" charset="0"/>
          </a:endParaRPr>
        </a:p>
      </dgm:t>
    </dgm:pt>
    <dgm:pt modelId="{62E363B5-4A25-4951-BDF4-DEA19AF9D10C}" type="parTrans" cxnId="{5CC84CED-B8CF-4F7E-A791-6BEC8535E539}">
      <dgm:prSet/>
      <dgm:spPr/>
      <dgm:t>
        <a:bodyPr/>
        <a:lstStyle/>
        <a:p>
          <a:endParaRPr lang="en-US"/>
        </a:p>
      </dgm:t>
    </dgm:pt>
    <dgm:pt modelId="{C5A7C1BB-309E-4B95-8BF1-1E672B988752}" type="sibTrans" cxnId="{5CC84CED-B8CF-4F7E-A791-6BEC8535E539}">
      <dgm:prSet/>
      <dgm:spPr/>
      <dgm:t>
        <a:bodyPr/>
        <a:lstStyle/>
        <a:p>
          <a:endParaRPr lang="en-US"/>
        </a:p>
      </dgm:t>
    </dgm:pt>
    <dgm:pt modelId="{BB1E66BF-729C-41AE-82D4-80BECA7C0086}">
      <dgm:prSet custT="1"/>
      <dgm:spPr/>
      <dgm:t>
        <a:bodyPr/>
        <a:lstStyle/>
        <a:p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กรณีสอนหลายวิชาและแต่ละวิชาสอนหลายคนให้เสนอเอกสารประกอบการสอนทุกหัวข้อที่เป็นผู้สอน</a:t>
          </a:r>
          <a:endParaRPr lang="en-US" sz="2000" b="1" dirty="0">
            <a:latin typeface="NP Lovely Vol.1" pitchFamily="2" charset="0"/>
            <a:cs typeface="NP Lovely Vol.1" pitchFamily="2" charset="0"/>
          </a:endParaRPr>
        </a:p>
      </dgm:t>
    </dgm:pt>
    <dgm:pt modelId="{7ABB953F-525F-4999-BA8F-7E2B11573B51}" type="parTrans" cxnId="{8656E2A1-9FCF-41AB-A142-40D35E8C877C}">
      <dgm:prSet/>
      <dgm:spPr/>
      <dgm:t>
        <a:bodyPr/>
        <a:lstStyle/>
        <a:p>
          <a:endParaRPr lang="en-US"/>
        </a:p>
      </dgm:t>
    </dgm:pt>
    <dgm:pt modelId="{29993011-4555-403D-BE84-AE176753203E}" type="sibTrans" cxnId="{8656E2A1-9FCF-41AB-A142-40D35E8C877C}">
      <dgm:prSet/>
      <dgm:spPr/>
      <dgm:t>
        <a:bodyPr/>
        <a:lstStyle/>
        <a:p>
          <a:endParaRPr lang="en-US"/>
        </a:p>
      </dgm:t>
    </dgm:pt>
    <dgm:pt modelId="{694C31EE-C5F0-4156-814B-35F554DF349C}">
      <dgm:prSet phldrT="[ข้อความ]" custT="1"/>
      <dgm:spPr/>
      <dgm:t>
        <a:bodyPr/>
        <a:lstStyle/>
        <a:p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ผลงานแต่งหรือเรียบเรียงตำรา หรือหนังสือ</a:t>
          </a:r>
          <a:endParaRPr lang="en-US" sz="2000" b="1" dirty="0">
            <a:latin typeface="NP Lovely Vol.1" pitchFamily="2" charset="0"/>
            <a:cs typeface="NP Lovely Vol.1" pitchFamily="2" charset="0"/>
          </a:endParaRPr>
        </a:p>
      </dgm:t>
    </dgm:pt>
    <dgm:pt modelId="{67FCE88E-7ECC-4B2C-B798-8AA4A347E2CF}" type="parTrans" cxnId="{F15F089B-56D7-4E3D-9172-249B12334605}">
      <dgm:prSet/>
      <dgm:spPr/>
      <dgm:t>
        <a:bodyPr/>
        <a:lstStyle/>
        <a:p>
          <a:endParaRPr lang="en-US"/>
        </a:p>
      </dgm:t>
    </dgm:pt>
    <dgm:pt modelId="{196BD718-FB97-4D19-B034-1E91DC155567}" type="sibTrans" cxnId="{F15F089B-56D7-4E3D-9172-249B12334605}">
      <dgm:prSet/>
      <dgm:spPr/>
      <dgm:t>
        <a:bodyPr/>
        <a:lstStyle/>
        <a:p>
          <a:endParaRPr lang="en-US"/>
        </a:p>
      </dgm:t>
    </dgm:pt>
    <dgm:pt modelId="{DC00D31A-379F-44F4-A28E-86DC9E17C79C}">
      <dgm:prSet phldrT="[ข้อความ]" custT="1"/>
      <dgm:spPr/>
      <dgm:t>
        <a:bodyPr/>
        <a:lstStyle/>
        <a:p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ผลงานวิชาการในลักษณะอื่น  </a:t>
          </a:r>
          <a:r>
            <a:rPr lang="th-TH" sz="2000" b="1" u="sng" dirty="0" smtClean="0">
              <a:latin typeface="NP Lovely Vol.1" pitchFamily="2" charset="0"/>
              <a:cs typeface="NP Lovely Vol.1" pitchFamily="2" charset="0"/>
            </a:rPr>
            <a:t>และ</a:t>
          </a:r>
          <a:endParaRPr lang="en-US" sz="2000" b="1" u="sng" dirty="0">
            <a:latin typeface="NP Lovely Vol.1" pitchFamily="2" charset="0"/>
            <a:cs typeface="NP Lovely Vol.1" pitchFamily="2" charset="0"/>
          </a:endParaRPr>
        </a:p>
      </dgm:t>
    </dgm:pt>
    <dgm:pt modelId="{4B9BA908-E15C-4632-9877-15BC230DFA73}" type="parTrans" cxnId="{147D49D9-6AC3-4AFD-B748-264E86E6796C}">
      <dgm:prSet/>
      <dgm:spPr/>
      <dgm:t>
        <a:bodyPr/>
        <a:lstStyle/>
        <a:p>
          <a:endParaRPr lang="en-US"/>
        </a:p>
      </dgm:t>
    </dgm:pt>
    <dgm:pt modelId="{8E48DE91-42C3-4FFC-A695-6158AF254220}" type="sibTrans" cxnId="{147D49D9-6AC3-4AFD-B748-264E86E6796C}">
      <dgm:prSet/>
      <dgm:spPr/>
      <dgm:t>
        <a:bodyPr/>
        <a:lstStyle/>
        <a:p>
          <a:endParaRPr lang="en-US"/>
        </a:p>
      </dgm:t>
    </dgm:pt>
    <dgm:pt modelId="{EC9D224B-E830-4D70-83D6-5C873E1E8C3C}" type="pres">
      <dgm:prSet presAssocID="{41040531-9672-4A62-8AFB-1E66683F50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7937A3-BBF0-4DAA-8FA0-0FD0051001A1}" type="pres">
      <dgm:prSet presAssocID="{AE9D47A2-FEF5-413B-A33A-778B2ADC5B41}" presName="node" presStyleLbl="node1" presStyleIdx="0" presStyleCnt="4" custScaleX="1127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E63668-3A9A-405D-9E47-E61F7CADF3C6}" type="pres">
      <dgm:prSet presAssocID="{88C9CDA7-5366-4B8B-8051-86BACF7E1902}" presName="sibTrans" presStyleCnt="0"/>
      <dgm:spPr/>
    </dgm:pt>
    <dgm:pt modelId="{6CC64120-F738-4D55-8418-581E52F2AE86}" type="pres">
      <dgm:prSet presAssocID="{4FCE9DB5-0F06-4ECB-9C1D-490FC9060F37}" presName="node" presStyleLbl="node1" presStyleIdx="1" presStyleCnt="4" custScaleX="119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6A4926-DAED-4094-9E93-F330F850B6E8}" type="pres">
      <dgm:prSet presAssocID="{097C02F4-1D8E-4143-968C-AA8B1218829A}" presName="sibTrans" presStyleCnt="0"/>
      <dgm:spPr/>
    </dgm:pt>
    <dgm:pt modelId="{7948735C-2581-48C6-AF5E-2E7710C5F247}" type="pres">
      <dgm:prSet presAssocID="{A655F1E0-65E2-485A-80F4-E4BB510B473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3ED607-54F5-407D-805E-E39F31ECCF27}" type="pres">
      <dgm:prSet presAssocID="{14E63A0A-4B79-4DA3-A4F4-1951B6628483}" presName="sibTrans" presStyleCnt="0"/>
      <dgm:spPr/>
    </dgm:pt>
    <dgm:pt modelId="{FFD5B6A2-D2A9-43CB-B162-B446AA42EB6A}" type="pres">
      <dgm:prSet presAssocID="{851DB759-6A04-4F51-B866-0585FD06BA99}" presName="node" presStyleLbl="node1" presStyleIdx="3" presStyleCnt="4" custScaleX="1126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97DC34-88B9-4F84-8347-813BF8CFEBB7}" srcId="{851DB759-6A04-4F51-B866-0585FD06BA99}" destId="{F74B89EC-0625-4CE7-AABC-C1E7C2DC79A9}" srcOrd="0" destOrd="0" parTransId="{34C5282F-4077-4D7C-B8B9-2CDA7A60DBD8}" sibTransId="{20D5E016-242E-483B-A807-F7AC49A003FC}"/>
    <dgm:cxn modelId="{A34AB6B2-B618-4670-B7D3-4A4C642A0BF3}" srcId="{AE9D47A2-FEF5-413B-A33A-778B2ADC5B41}" destId="{A85BBD65-7242-4AA8-9169-FFCEACAB44F5}" srcOrd="0" destOrd="0" parTransId="{78CAD29E-55AF-40FC-8F31-5ADDC95F24DB}" sibTransId="{B4367536-B6F7-4530-B08B-56C1003A4CF9}"/>
    <dgm:cxn modelId="{D7526F37-FC48-4578-B25A-5A9F31DD6AED}" type="presOf" srcId="{41040531-9672-4A62-8AFB-1E66683F5022}" destId="{EC9D224B-E830-4D70-83D6-5C873E1E8C3C}" srcOrd="0" destOrd="0" presId="urn:microsoft.com/office/officeart/2005/8/layout/hList6"/>
    <dgm:cxn modelId="{4206FD7C-CC70-469E-A3D8-107E47DD14D2}" type="presOf" srcId="{C3D766C4-F478-43FB-B782-8B8D8BFB7197}" destId="{6CC64120-F738-4D55-8418-581E52F2AE86}" srcOrd="0" destOrd="2" presId="urn:microsoft.com/office/officeart/2005/8/layout/hList6"/>
    <dgm:cxn modelId="{E27DC80B-D5DD-4101-8B47-416DE4060DB5}" type="presOf" srcId="{4FCE9DB5-0F06-4ECB-9C1D-490FC9060F37}" destId="{6CC64120-F738-4D55-8418-581E52F2AE86}" srcOrd="0" destOrd="0" presId="urn:microsoft.com/office/officeart/2005/8/layout/hList6"/>
    <dgm:cxn modelId="{A8374113-3F42-4B11-8129-C892F63FEDFA}" type="presOf" srcId="{E6D2BBD3-0A9C-46D4-989C-CCEE0553BF66}" destId="{FFD5B6A2-D2A9-43CB-B162-B446AA42EB6A}" srcOrd="0" destOrd="2" presId="urn:microsoft.com/office/officeart/2005/8/layout/hList6"/>
    <dgm:cxn modelId="{EED1124C-6ADF-4672-8D3A-E30BCE091B28}" srcId="{4FCE9DB5-0F06-4ECB-9C1D-490FC9060F37}" destId="{DFB5D2DE-B0FD-46D8-88B6-29DBB13F1EF7}" srcOrd="0" destOrd="0" parTransId="{7A416FED-6D62-4103-BA3E-EE15B2D10A01}" sibTransId="{329F36D5-EAAD-48F3-BEC5-B3B13C643468}"/>
    <dgm:cxn modelId="{8656E2A1-9FCF-41AB-A142-40D35E8C877C}" srcId="{4FCE9DB5-0F06-4ECB-9C1D-490FC9060F37}" destId="{BB1E66BF-729C-41AE-82D4-80BECA7C0086}" srcOrd="3" destOrd="0" parTransId="{7ABB953F-525F-4999-BA8F-7E2B11573B51}" sibTransId="{29993011-4555-403D-BE84-AE176753203E}"/>
    <dgm:cxn modelId="{579FCF4D-5A30-483D-8E49-61946557BA0C}" srcId="{4FCE9DB5-0F06-4ECB-9C1D-490FC9060F37}" destId="{C3D766C4-F478-43FB-B782-8B8D8BFB7197}" srcOrd="1" destOrd="0" parTransId="{C5C848C1-C50A-40F4-8561-8D9C6FB62450}" sibTransId="{F6E22ABC-4631-4FB5-8860-848A7EE774CF}"/>
    <dgm:cxn modelId="{EC0F1741-5774-4F6A-82A2-41A76A9ACB76}" srcId="{851DB759-6A04-4F51-B866-0585FD06BA99}" destId="{AD29F2F3-508A-4600-9064-0D7E02E90884}" srcOrd="4" destOrd="0" parTransId="{23ED7D84-81FC-40B6-8648-C1D6B26B79E6}" sibTransId="{3CDF17A7-F68A-49B0-8CDB-0D516B8FF7AE}"/>
    <dgm:cxn modelId="{DB4F01AD-3F91-4A44-B812-5391767835A2}" type="presOf" srcId="{AD29F2F3-508A-4600-9064-0D7E02E90884}" destId="{FFD5B6A2-D2A9-43CB-B162-B446AA42EB6A}" srcOrd="0" destOrd="5" presId="urn:microsoft.com/office/officeart/2005/8/layout/hList6"/>
    <dgm:cxn modelId="{5DFD318B-EED0-4B04-8484-9393CEA86351}" type="presOf" srcId="{A655F1E0-65E2-485A-80F4-E4BB510B4731}" destId="{7948735C-2581-48C6-AF5E-2E7710C5F247}" srcOrd="0" destOrd="0" presId="urn:microsoft.com/office/officeart/2005/8/layout/hList6"/>
    <dgm:cxn modelId="{5C4FF51F-CE35-4F1B-A99C-FD22E6891593}" type="presOf" srcId="{DFB5D2DE-B0FD-46D8-88B6-29DBB13F1EF7}" destId="{6CC64120-F738-4D55-8418-581E52F2AE86}" srcOrd="0" destOrd="1" presId="urn:microsoft.com/office/officeart/2005/8/layout/hList6"/>
    <dgm:cxn modelId="{626F25E1-DE82-4396-87AA-D266A3EC585A}" srcId="{A655F1E0-65E2-485A-80F4-E4BB510B4731}" destId="{22D2D639-492C-4392-BE58-A9E1B623B862}" srcOrd="1" destOrd="0" parTransId="{41EEA37D-9B78-4280-BA54-8FB1C27FE0D2}" sibTransId="{4BD937B0-6284-4E38-A172-C2712F6C02D1}"/>
    <dgm:cxn modelId="{C309C900-6A07-4394-84A7-FB346193D0F6}" srcId="{851DB759-6A04-4F51-B866-0585FD06BA99}" destId="{E77478C6-B2AF-4451-AB08-04EF0EFF07E5}" srcOrd="3" destOrd="0" parTransId="{8B850924-7642-4D5E-B1AA-91D9CF778B57}" sibTransId="{83ED72E9-F269-4E38-AB59-E1DCDB1DB994}"/>
    <dgm:cxn modelId="{ECCAC657-1DEB-4202-88E9-B3E37859303D}" srcId="{41040531-9672-4A62-8AFB-1E66683F5022}" destId="{851DB759-6A04-4F51-B866-0585FD06BA99}" srcOrd="3" destOrd="0" parTransId="{E53AE51E-C161-4F11-9C8C-B988F6966455}" sibTransId="{F5C2636C-E266-4FF5-A397-570A1FB7FB37}"/>
    <dgm:cxn modelId="{F28967BA-2123-485E-A692-B42083E9EE27}" type="presOf" srcId="{BB1E66BF-729C-41AE-82D4-80BECA7C0086}" destId="{6CC64120-F738-4D55-8418-581E52F2AE86}" srcOrd="0" destOrd="4" presId="urn:microsoft.com/office/officeart/2005/8/layout/hList6"/>
    <dgm:cxn modelId="{F37E85DD-BD36-4212-B216-440CA0DF3B47}" srcId="{41040531-9672-4A62-8AFB-1E66683F5022}" destId="{4FCE9DB5-0F06-4ECB-9C1D-490FC9060F37}" srcOrd="1" destOrd="0" parTransId="{91E7062D-1C26-4E16-94A4-2B8E08E77B5B}" sibTransId="{097C02F4-1D8E-4143-968C-AA8B1218829A}"/>
    <dgm:cxn modelId="{5F05512D-E3A1-4792-AF64-5FB8FCA7A53D}" type="presOf" srcId="{DC00D31A-379F-44F4-A28E-86DC9E17C79C}" destId="{7948735C-2581-48C6-AF5E-2E7710C5F247}" srcOrd="0" destOrd="3" presId="urn:microsoft.com/office/officeart/2005/8/layout/hList6"/>
    <dgm:cxn modelId="{D87A8138-2394-4248-9DBA-F412C99D5F2B}" type="presOf" srcId="{850C1955-8559-4277-AE30-9F40CCCD5D64}" destId="{6CC64120-F738-4D55-8418-581E52F2AE86}" srcOrd="0" destOrd="3" presId="urn:microsoft.com/office/officeart/2005/8/layout/hList6"/>
    <dgm:cxn modelId="{109DA3DE-E17B-4BE9-8688-9519E50BF31C}" srcId="{851DB759-6A04-4F51-B866-0585FD06BA99}" destId="{D085E8FF-4037-46E7-9C9A-BB705AD8A06D}" srcOrd="2" destOrd="0" parTransId="{8C849F4E-ABF7-41DB-85C6-7786B23A185C}" sibTransId="{A5FFC407-AEA3-408D-9F41-8E057A095A38}"/>
    <dgm:cxn modelId="{9DD1D330-F0EC-4A3E-8475-9E9D0BC792B6}" type="presOf" srcId="{851DB759-6A04-4F51-B866-0585FD06BA99}" destId="{FFD5B6A2-D2A9-43CB-B162-B446AA42EB6A}" srcOrd="0" destOrd="0" presId="urn:microsoft.com/office/officeart/2005/8/layout/hList6"/>
    <dgm:cxn modelId="{BD3EAF6F-5502-4727-9803-A9BBC1695BAB}" type="presOf" srcId="{694C31EE-C5F0-4156-814B-35F554DF349C}" destId="{7948735C-2581-48C6-AF5E-2E7710C5F247}" srcOrd="0" destOrd="4" presId="urn:microsoft.com/office/officeart/2005/8/layout/hList6"/>
    <dgm:cxn modelId="{CDF491D3-A1B6-4AD2-979F-A70DE07C73C4}" srcId="{41040531-9672-4A62-8AFB-1E66683F5022}" destId="{A655F1E0-65E2-485A-80F4-E4BB510B4731}" srcOrd="2" destOrd="0" parTransId="{AE1C2B22-F56D-4F4B-BE8A-99AEA1B29065}" sibTransId="{14E63A0A-4B79-4DA3-A4F4-1951B6628483}"/>
    <dgm:cxn modelId="{26B5DACB-A9E4-4997-81DA-CF48499BC016}" type="presOf" srcId="{F74B89EC-0625-4CE7-AABC-C1E7C2DC79A9}" destId="{FFD5B6A2-D2A9-43CB-B162-B446AA42EB6A}" srcOrd="0" destOrd="1" presId="urn:microsoft.com/office/officeart/2005/8/layout/hList6"/>
    <dgm:cxn modelId="{9FBB0F7F-ABC0-4471-898A-E0E29B08FEC1}" srcId="{851DB759-6A04-4F51-B866-0585FD06BA99}" destId="{E6D2BBD3-0A9C-46D4-989C-CCEE0553BF66}" srcOrd="1" destOrd="0" parTransId="{78AABE17-C74B-404D-8FE1-EA8161E50C67}" sibTransId="{0321D35B-A24F-4C55-AD18-1D981C7125D1}"/>
    <dgm:cxn modelId="{5E791D9E-2C95-4DA6-80B1-9139DD8C8CA5}" type="presOf" srcId="{22D2D639-492C-4392-BE58-A9E1B623B862}" destId="{7948735C-2581-48C6-AF5E-2E7710C5F247}" srcOrd="0" destOrd="2" presId="urn:microsoft.com/office/officeart/2005/8/layout/hList6"/>
    <dgm:cxn modelId="{41DB0A14-B5AB-42D1-8A83-BBB92C76E29C}" type="presOf" srcId="{E77478C6-B2AF-4451-AB08-04EF0EFF07E5}" destId="{FFD5B6A2-D2A9-43CB-B162-B446AA42EB6A}" srcOrd="0" destOrd="4" presId="urn:microsoft.com/office/officeart/2005/8/layout/hList6"/>
    <dgm:cxn modelId="{A9243C83-C947-4AF7-AE5D-8407F21C95B8}" type="presOf" srcId="{D085E8FF-4037-46E7-9C9A-BB705AD8A06D}" destId="{FFD5B6A2-D2A9-43CB-B162-B446AA42EB6A}" srcOrd="0" destOrd="3" presId="urn:microsoft.com/office/officeart/2005/8/layout/hList6"/>
    <dgm:cxn modelId="{23FF7336-0A9D-4E77-9812-10BCDE3010E6}" srcId="{41040531-9672-4A62-8AFB-1E66683F5022}" destId="{AE9D47A2-FEF5-413B-A33A-778B2ADC5B41}" srcOrd="0" destOrd="0" parTransId="{2B4FD1FD-7A91-4DC8-AC72-1F8966C299CC}" sibTransId="{88C9CDA7-5366-4B8B-8051-86BACF7E1902}"/>
    <dgm:cxn modelId="{A4F465A5-54F1-4B91-9934-11767DD3C2D7}" type="presOf" srcId="{AC38DFC5-9B21-49E4-8380-0E1FF26FF299}" destId="{7948735C-2581-48C6-AF5E-2E7710C5F247}" srcOrd="0" destOrd="1" presId="urn:microsoft.com/office/officeart/2005/8/layout/hList6"/>
    <dgm:cxn modelId="{DDB2FE89-EBC7-417C-A5B6-948BE96CD9F7}" srcId="{A655F1E0-65E2-485A-80F4-E4BB510B4731}" destId="{AC38DFC5-9B21-49E4-8380-0E1FF26FF299}" srcOrd="0" destOrd="0" parTransId="{716DCEF3-2D37-42E0-A21F-C167DF86C66A}" sibTransId="{CD972759-EB44-46A1-A7E3-F9557DC39E7C}"/>
    <dgm:cxn modelId="{147D49D9-6AC3-4AFD-B748-264E86E6796C}" srcId="{A655F1E0-65E2-485A-80F4-E4BB510B4731}" destId="{DC00D31A-379F-44F4-A28E-86DC9E17C79C}" srcOrd="2" destOrd="0" parTransId="{4B9BA908-E15C-4632-9877-15BC230DFA73}" sibTransId="{8E48DE91-42C3-4FFC-A695-6158AF254220}"/>
    <dgm:cxn modelId="{ADADF306-9A37-4A7C-9119-56F37A135059}" type="presOf" srcId="{AE9D47A2-FEF5-413B-A33A-778B2ADC5B41}" destId="{607937A3-BBF0-4DAA-8FA0-0FD0051001A1}" srcOrd="0" destOrd="0" presId="urn:microsoft.com/office/officeart/2005/8/layout/hList6"/>
    <dgm:cxn modelId="{F15F089B-56D7-4E3D-9172-249B12334605}" srcId="{A655F1E0-65E2-485A-80F4-E4BB510B4731}" destId="{694C31EE-C5F0-4156-814B-35F554DF349C}" srcOrd="3" destOrd="0" parTransId="{67FCE88E-7ECC-4B2C-B798-8AA4A347E2CF}" sibTransId="{196BD718-FB97-4D19-B034-1E91DC155567}"/>
    <dgm:cxn modelId="{EC8E6545-5150-4F97-B5B1-ACF9BA258511}" type="presOf" srcId="{A85BBD65-7242-4AA8-9169-FFCEACAB44F5}" destId="{607937A3-BBF0-4DAA-8FA0-0FD0051001A1}" srcOrd="0" destOrd="1" presId="urn:microsoft.com/office/officeart/2005/8/layout/hList6"/>
    <dgm:cxn modelId="{5CC84CED-B8CF-4F7E-A791-6BEC8535E539}" srcId="{4FCE9DB5-0F06-4ECB-9C1D-490FC9060F37}" destId="{850C1955-8559-4277-AE30-9F40CCCD5D64}" srcOrd="2" destOrd="0" parTransId="{62E363B5-4A25-4951-BDF4-DEA19AF9D10C}" sibTransId="{C5A7C1BB-309E-4B95-8BF1-1E672B988752}"/>
    <dgm:cxn modelId="{76FEC51F-8BFB-4640-A3AA-7042A7DB0820}" type="presParOf" srcId="{EC9D224B-E830-4D70-83D6-5C873E1E8C3C}" destId="{607937A3-BBF0-4DAA-8FA0-0FD0051001A1}" srcOrd="0" destOrd="0" presId="urn:microsoft.com/office/officeart/2005/8/layout/hList6"/>
    <dgm:cxn modelId="{7E417CEC-9C75-4875-999E-20CCF34399AB}" type="presParOf" srcId="{EC9D224B-E830-4D70-83D6-5C873E1E8C3C}" destId="{DEE63668-3A9A-405D-9E47-E61F7CADF3C6}" srcOrd="1" destOrd="0" presId="urn:microsoft.com/office/officeart/2005/8/layout/hList6"/>
    <dgm:cxn modelId="{FEB968A6-15C9-43E5-81E4-661C49102826}" type="presParOf" srcId="{EC9D224B-E830-4D70-83D6-5C873E1E8C3C}" destId="{6CC64120-F738-4D55-8418-581E52F2AE86}" srcOrd="2" destOrd="0" presId="urn:microsoft.com/office/officeart/2005/8/layout/hList6"/>
    <dgm:cxn modelId="{153C3EE9-BFA1-4C2C-B1F2-5C594EBC99C8}" type="presParOf" srcId="{EC9D224B-E830-4D70-83D6-5C873E1E8C3C}" destId="{376A4926-DAED-4094-9E93-F330F850B6E8}" srcOrd="3" destOrd="0" presId="urn:microsoft.com/office/officeart/2005/8/layout/hList6"/>
    <dgm:cxn modelId="{BCAB14D6-6BD2-4671-A27B-9998C182B89D}" type="presParOf" srcId="{EC9D224B-E830-4D70-83D6-5C873E1E8C3C}" destId="{7948735C-2581-48C6-AF5E-2E7710C5F247}" srcOrd="4" destOrd="0" presId="urn:microsoft.com/office/officeart/2005/8/layout/hList6"/>
    <dgm:cxn modelId="{EBA57A3A-A7B6-40BC-A7AE-3074C6A396F2}" type="presParOf" srcId="{EC9D224B-E830-4D70-83D6-5C873E1E8C3C}" destId="{CD3ED607-54F5-407D-805E-E39F31ECCF27}" srcOrd="5" destOrd="0" presId="urn:microsoft.com/office/officeart/2005/8/layout/hList6"/>
    <dgm:cxn modelId="{6DA4F279-7595-46C9-9970-2295170DE0A6}" type="presParOf" srcId="{EC9D224B-E830-4D70-83D6-5C873E1E8C3C}" destId="{FFD5B6A2-D2A9-43CB-B162-B446AA42EB6A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1040531-9672-4A62-8AFB-1E66683F5022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9D47A2-FEF5-413B-A33A-778B2ADC5B41}">
      <dgm:prSet phldrT="[ข้อความ]" custT="1"/>
      <dgm:spPr/>
      <dgm:t>
        <a:bodyPr/>
        <a:lstStyle/>
        <a:p>
          <a:r>
            <a:rPr lang="th-TH" sz="2000" b="1" dirty="0" smtClean="0">
              <a:solidFill>
                <a:srgbClr val="FFFF00"/>
              </a:solidFill>
              <a:latin typeface="NP Lovely Vol.1" pitchFamily="2" charset="0"/>
              <a:cs typeface="NP Lovely Vol.1" pitchFamily="2" charset="0"/>
            </a:rPr>
            <a:t>คุณสมบัติเฉพาะตำแหน่ง</a:t>
          </a:r>
          <a:endParaRPr lang="en-US" sz="2000" b="1" dirty="0">
            <a:solidFill>
              <a:srgbClr val="FFFF00"/>
            </a:solidFill>
            <a:latin typeface="NP Lovely Vol.1" pitchFamily="2" charset="0"/>
            <a:cs typeface="NP Lovely Vol.1" pitchFamily="2" charset="0"/>
          </a:endParaRPr>
        </a:p>
      </dgm:t>
    </dgm:pt>
    <dgm:pt modelId="{2B4FD1FD-7A91-4DC8-AC72-1F8966C299CC}" type="parTrans" cxnId="{23FF7336-0A9D-4E77-9812-10BCDE3010E6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88C9CDA7-5366-4B8B-8051-86BACF7E1902}" type="sibTrans" cxnId="{23FF7336-0A9D-4E77-9812-10BCDE3010E6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A85BBD65-7242-4AA8-9169-FFCEACAB44F5}">
      <dgm:prSet phldrT="[ข้อความ]" custT="1"/>
      <dgm:spPr/>
      <dgm:t>
        <a:bodyPr/>
        <a:lstStyle/>
        <a:p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ดำรงตำแหน่ง รศ. และปฏิบัติหน้าที่ดังกล่าวมาแล้วไม่น้อยกว่า </a:t>
          </a:r>
          <a:r>
            <a:rPr lang="en-US" sz="2000" b="1" dirty="0" smtClean="0">
              <a:latin typeface="NP Lovely Vol.1" pitchFamily="2" charset="0"/>
              <a:cs typeface="NP Lovely Vol.1" pitchFamily="2" charset="0"/>
            </a:rPr>
            <a:t>2 </a:t>
          </a:r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ปี</a:t>
          </a:r>
          <a:endParaRPr lang="en-US" sz="2000" b="1" dirty="0">
            <a:latin typeface="NP Lovely Vol.1" pitchFamily="2" charset="0"/>
            <a:cs typeface="NP Lovely Vol.1" pitchFamily="2" charset="0"/>
          </a:endParaRPr>
        </a:p>
      </dgm:t>
    </dgm:pt>
    <dgm:pt modelId="{78CAD29E-55AF-40FC-8F31-5ADDC95F24DB}" type="parTrans" cxnId="{A34AB6B2-B618-4670-B7D3-4A4C642A0BF3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B4367536-B6F7-4530-B08B-56C1003A4CF9}" type="sibTrans" cxnId="{A34AB6B2-B618-4670-B7D3-4A4C642A0BF3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4FCE9DB5-0F06-4ECB-9C1D-490FC9060F37}">
      <dgm:prSet phldrT="[ข้อความ]" custT="1"/>
      <dgm:spPr/>
      <dgm:t>
        <a:bodyPr/>
        <a:lstStyle/>
        <a:p>
          <a:r>
            <a:rPr lang="th-TH" sz="2000" b="1" dirty="0" smtClean="0">
              <a:solidFill>
                <a:srgbClr val="FFFF00"/>
              </a:solidFill>
              <a:latin typeface="NP Lovely Vol.1" pitchFamily="2" charset="0"/>
              <a:cs typeface="NP Lovely Vol.1" pitchFamily="2" charset="0"/>
            </a:rPr>
            <a:t>ผลการสอน</a:t>
          </a:r>
          <a:endParaRPr lang="en-US" sz="2000" b="1" dirty="0">
            <a:solidFill>
              <a:srgbClr val="FFFF00"/>
            </a:solidFill>
            <a:latin typeface="NP Lovely Vol.1" pitchFamily="2" charset="0"/>
            <a:cs typeface="NP Lovely Vol.1" pitchFamily="2" charset="0"/>
          </a:endParaRPr>
        </a:p>
      </dgm:t>
    </dgm:pt>
    <dgm:pt modelId="{91E7062D-1C26-4E16-94A4-2B8E08E77B5B}" type="parTrans" cxnId="{F37E85DD-BD36-4212-B216-440CA0DF3B47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097C02F4-1D8E-4143-968C-AA8B1218829A}" type="sibTrans" cxnId="{F37E85DD-BD36-4212-B216-440CA0DF3B47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DFB5D2DE-B0FD-46D8-88B6-29DBB13F1EF7}">
      <dgm:prSet phldrT="[ข้อความ]" custT="1"/>
      <dgm:spPr/>
      <dgm:t>
        <a:bodyPr/>
        <a:lstStyle/>
        <a:p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ช.ม.สอนประจำวิชาใดวิชาหนึ่งที่อยู่</a:t>
          </a:r>
          <a:r>
            <a:rPr lang="th-TH" sz="2000" b="1" dirty="0" err="1" smtClean="0">
              <a:latin typeface="NP Lovely Vol.1" pitchFamily="2" charset="0"/>
              <a:cs typeface="NP Lovely Vol.1" pitchFamily="2" charset="0"/>
            </a:rPr>
            <a:t>ในต</a:t>
          </a:r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หลักสูตรของมหาวิทยาลัย</a:t>
          </a:r>
          <a:endParaRPr lang="en-US" sz="2000" b="1" dirty="0">
            <a:latin typeface="NP Lovely Vol.1" pitchFamily="2" charset="0"/>
            <a:cs typeface="NP Lovely Vol.1" pitchFamily="2" charset="0"/>
          </a:endParaRPr>
        </a:p>
      </dgm:t>
    </dgm:pt>
    <dgm:pt modelId="{7A416FED-6D62-4103-BA3E-EE15B2D10A01}" type="parTrans" cxnId="{EED1124C-6ADF-4672-8D3A-E30BCE091B28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329F36D5-EAAD-48F3-BEC5-B3B13C643468}" type="sibTrans" cxnId="{EED1124C-6ADF-4672-8D3A-E30BCE091B28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5F5A383E-6226-4F94-AF76-08D465A7F0BF}">
      <dgm:prSet phldrT="[ข้อความ]" custT="1"/>
      <dgm:spPr/>
      <dgm:t>
        <a:bodyPr/>
        <a:lstStyle/>
        <a:p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เสนอเอกสารประกอบการสอน</a:t>
          </a:r>
          <a:endParaRPr lang="en-US" sz="2000" b="1" dirty="0">
            <a:latin typeface="NP Lovely Vol.1" pitchFamily="2" charset="0"/>
            <a:cs typeface="NP Lovely Vol.1" pitchFamily="2" charset="0"/>
          </a:endParaRPr>
        </a:p>
      </dgm:t>
    </dgm:pt>
    <dgm:pt modelId="{C437BC26-3B1F-42B3-9348-C9F3AFBE96E6}" type="parTrans" cxnId="{80E6BD62-7719-4417-A464-6F4886729EE6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B36DED2A-3E10-4026-8D96-A80C49515783}" type="sibTrans" cxnId="{80E6BD62-7719-4417-A464-6F4886729EE6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A655F1E0-65E2-485A-80F4-E4BB510B4731}">
      <dgm:prSet phldrT="[ข้อความ]" custT="1"/>
      <dgm:spPr/>
      <dgm:t>
        <a:bodyPr/>
        <a:lstStyle/>
        <a:p>
          <a:pPr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dirty="0" smtClean="0">
              <a:solidFill>
                <a:srgbClr val="FFFF00"/>
              </a:solidFill>
              <a:latin typeface="NP Lovely Vol.1" pitchFamily="2" charset="0"/>
              <a:cs typeface="NP Lovely Vol.1" pitchFamily="2" charset="0"/>
            </a:rPr>
            <a:t>ผลงานวิชาการ</a:t>
          </a:r>
        </a:p>
        <a:p>
          <a:pPr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dirty="0" smtClean="0">
              <a:solidFill>
                <a:srgbClr val="FFFF00"/>
              </a:solidFill>
              <a:latin typeface="NP Lovely Vol.1" pitchFamily="2" charset="0"/>
              <a:cs typeface="NP Lovely Vol.1" pitchFamily="2" charset="0"/>
            </a:rPr>
            <a:t> เสนอได้ </a:t>
          </a:r>
          <a:r>
            <a:rPr lang="en-US" sz="2000" b="1" dirty="0" smtClean="0">
              <a:solidFill>
                <a:srgbClr val="FFFF00"/>
              </a:solidFill>
              <a:latin typeface="NP Lovely Vol.1" pitchFamily="2" charset="0"/>
              <a:cs typeface="NP Lovely Vol.1" pitchFamily="2" charset="0"/>
            </a:rPr>
            <a:t>2 </a:t>
          </a:r>
          <a:r>
            <a:rPr lang="th-TH" sz="2000" b="1" dirty="0" smtClean="0">
              <a:solidFill>
                <a:srgbClr val="FFFF00"/>
              </a:solidFill>
              <a:latin typeface="NP Lovely Vol.1" pitchFamily="2" charset="0"/>
              <a:cs typeface="NP Lovely Vol.1" pitchFamily="2" charset="0"/>
            </a:rPr>
            <a:t>วิธี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000" b="1" dirty="0" smtClean="0">
              <a:solidFill>
                <a:srgbClr val="FFFF00"/>
              </a:solidFill>
              <a:latin typeface="NP Lovely Vol.1" pitchFamily="2" charset="0"/>
              <a:cs typeface="NP Lovely Vol.1" pitchFamily="2" charset="0"/>
            </a:rPr>
            <a:t>วิธีที่ ๑ คุณภาพดีมาก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000" b="1" dirty="0" smtClean="0">
              <a:solidFill>
                <a:srgbClr val="FFFF00"/>
              </a:solidFill>
              <a:latin typeface="NP Lovely Vol.1" pitchFamily="2" charset="0"/>
              <a:cs typeface="NP Lovely Vol.1" pitchFamily="2" charset="0"/>
            </a:rPr>
            <a:t>วิธีที่ ๒ คุณภาพดีเด่น</a:t>
          </a:r>
          <a:endParaRPr lang="en-US" sz="2000" b="1" dirty="0" smtClean="0">
            <a:solidFill>
              <a:srgbClr val="FFFF00"/>
            </a:solidFill>
            <a:latin typeface="NP Lovely Vol.1" pitchFamily="2" charset="0"/>
            <a:cs typeface="NP Lovely Vol.1" pitchFamily="2" charset="0"/>
          </a:endParaRPr>
        </a:p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dirty="0" smtClean="0">
              <a:solidFill>
                <a:srgbClr val="FFFF00"/>
              </a:solidFill>
              <a:latin typeface="NP Lovely Vol.1" pitchFamily="2" charset="0"/>
              <a:cs typeface="NP Lovely Vol.1" pitchFamily="2" charset="0"/>
            </a:rPr>
            <a:t>ดังนี้</a:t>
          </a:r>
        </a:p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dirty="0" smtClean="0">
              <a:solidFill>
                <a:schemeClr val="bg1"/>
              </a:solidFill>
              <a:latin typeface="NP Lovely Vol.1" pitchFamily="2" charset="0"/>
              <a:cs typeface="NP Lovely Vol.1" pitchFamily="2" charset="0"/>
            </a:rPr>
            <a:t>๑ ผลงานวิจัย </a:t>
          </a:r>
          <a:r>
            <a:rPr lang="th-TH" sz="2000" b="1" u="sng" dirty="0" smtClean="0">
              <a:solidFill>
                <a:schemeClr val="bg1"/>
              </a:solidFill>
              <a:latin typeface="NP Lovely Vol.1" pitchFamily="2" charset="0"/>
              <a:cs typeface="NP Lovely Vol.1" pitchFamily="2" charset="0"/>
            </a:rPr>
            <a:t>หรือ</a:t>
          </a:r>
        </a:p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dirty="0" smtClean="0">
              <a:solidFill>
                <a:schemeClr val="bg1"/>
              </a:solidFill>
              <a:latin typeface="NP Lovely Vol.1" pitchFamily="2" charset="0"/>
              <a:cs typeface="NP Lovely Vol.1" pitchFamily="2" charset="0"/>
            </a:rPr>
            <a:t>  ๒ ผลงานวิชาการรับใช้สังคม </a:t>
          </a:r>
          <a:r>
            <a:rPr lang="th-TH" sz="2000" b="1" u="sng" dirty="0" smtClean="0">
              <a:solidFill>
                <a:schemeClr val="bg1"/>
              </a:solidFill>
              <a:latin typeface="NP Lovely Vol.1" pitchFamily="2" charset="0"/>
              <a:cs typeface="NP Lovely Vol.1" pitchFamily="2" charset="0"/>
            </a:rPr>
            <a:t>หรือ</a:t>
          </a:r>
        </a:p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dirty="0" smtClean="0">
              <a:solidFill>
                <a:schemeClr val="bg1"/>
              </a:solidFill>
              <a:latin typeface="NP Lovely Vol.1" pitchFamily="2" charset="0"/>
              <a:cs typeface="NP Lovely Vol.1" pitchFamily="2" charset="0"/>
            </a:rPr>
            <a:t> ๓ ผลงานวิชาการลักษณะอื่น </a:t>
          </a:r>
          <a:r>
            <a:rPr lang="th-TH" sz="2000" b="1" u="sng" dirty="0" smtClean="0">
              <a:solidFill>
                <a:schemeClr val="bg1"/>
              </a:solidFill>
              <a:latin typeface="NP Lovely Vol.1" pitchFamily="2" charset="0"/>
              <a:cs typeface="NP Lovely Vol.1" pitchFamily="2" charset="0"/>
            </a:rPr>
            <a:t>และ</a:t>
          </a:r>
        </a:p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dirty="0" smtClean="0">
              <a:solidFill>
                <a:schemeClr val="bg1"/>
              </a:solidFill>
              <a:latin typeface="NP Lovely Vol.1" pitchFamily="2" charset="0"/>
              <a:cs typeface="NP Lovely Vol.1" pitchFamily="2" charset="0"/>
            </a:rPr>
            <a:t>  ๔ ผลงานแต่งตำรา  </a:t>
          </a:r>
          <a:r>
            <a:rPr lang="th-TH" sz="2000" b="1" u="sng" dirty="0" smtClean="0">
              <a:solidFill>
                <a:schemeClr val="bg1"/>
              </a:solidFill>
              <a:latin typeface="NP Lovely Vol.1" pitchFamily="2" charset="0"/>
              <a:cs typeface="NP Lovely Vol.1" pitchFamily="2" charset="0"/>
            </a:rPr>
            <a:t>หรือ</a:t>
          </a:r>
          <a:r>
            <a:rPr lang="th-TH" sz="2000" b="1" dirty="0" smtClean="0">
              <a:solidFill>
                <a:schemeClr val="bg1"/>
              </a:solidFill>
              <a:latin typeface="NP Lovely Vol.1" pitchFamily="2" charset="0"/>
              <a:cs typeface="NP Lovely Vol.1" pitchFamily="2" charset="0"/>
            </a:rPr>
            <a:t>หนังสือ</a:t>
          </a:r>
        </a:p>
      </dgm:t>
    </dgm:pt>
    <dgm:pt modelId="{AE1C2B22-F56D-4F4B-BE8A-99AEA1B29065}" type="parTrans" cxnId="{CDF491D3-A1B6-4AD2-979F-A70DE07C73C4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14E63A0A-4B79-4DA3-A4F4-1951B6628483}" type="sibTrans" cxnId="{CDF491D3-A1B6-4AD2-979F-A70DE07C73C4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F74B89EC-0625-4CE7-AABC-C1E7C2DC79A9}">
      <dgm:prSet phldrT="[ข้อความ]" custT="1"/>
      <dgm:spPr/>
      <dgm:t>
        <a:bodyPr/>
        <a:lstStyle/>
        <a:p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ความซื่อสัตย์ทางวิชาการ</a:t>
          </a:r>
          <a:endParaRPr lang="en-US" sz="2000" b="1" dirty="0">
            <a:latin typeface="NP Lovely Vol.1" pitchFamily="2" charset="0"/>
            <a:cs typeface="NP Lovely Vol.1" pitchFamily="2" charset="0"/>
          </a:endParaRPr>
        </a:p>
      </dgm:t>
    </dgm:pt>
    <dgm:pt modelId="{34C5282F-4077-4D7C-B8B9-2CDA7A60DBD8}" type="parTrans" cxnId="{8597DC34-88B9-4F84-8347-813BF8CFEBB7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20D5E016-242E-483B-A807-F7AC49A003FC}" type="sibTrans" cxnId="{8597DC34-88B9-4F84-8347-813BF8CFEBB7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E6D2BBD3-0A9C-46D4-989C-CCEE0553BF66}">
      <dgm:prSet phldrT="[ข้อความ]" custT="1"/>
      <dgm:spPr/>
      <dgm:t>
        <a:bodyPr/>
        <a:lstStyle/>
        <a:p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ให้เกียรติ</a:t>
          </a:r>
          <a:r>
            <a:rPr lang="en-US" sz="2000" b="1" dirty="0" smtClean="0">
              <a:latin typeface="NP Lovely Vol.1" pitchFamily="2" charset="0"/>
              <a:cs typeface="NP Lovely Vol.1" pitchFamily="2" charset="0"/>
            </a:rPr>
            <a:t>+</a:t>
          </a:r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อ้างถึงบุคคลและแหล่งที่มาของข้อมูล</a:t>
          </a:r>
          <a:endParaRPr lang="en-US" sz="2000" b="1" dirty="0">
            <a:latin typeface="NP Lovely Vol.1" pitchFamily="2" charset="0"/>
            <a:cs typeface="NP Lovely Vol.1" pitchFamily="2" charset="0"/>
          </a:endParaRPr>
        </a:p>
      </dgm:t>
    </dgm:pt>
    <dgm:pt modelId="{78AABE17-C74B-404D-8FE1-EA8161E50C67}" type="parTrans" cxnId="{9FBB0F7F-ABC0-4471-898A-E0E29B08FEC1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0321D35B-A24F-4C55-AD18-1D981C7125D1}" type="sibTrans" cxnId="{9FBB0F7F-ABC0-4471-898A-E0E29B08FEC1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4E51838A-F0F8-42B2-A445-2232B904D9A7}">
      <dgm:prSet phldrT="[ข้อความ]" custT="1"/>
      <dgm:spPr/>
      <dgm:t>
        <a:bodyPr/>
        <a:lstStyle/>
        <a:p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ความชำนาญการสอน</a:t>
          </a:r>
          <a:endParaRPr lang="en-US" sz="2000" b="1" dirty="0">
            <a:latin typeface="NP Lovely Vol.1" pitchFamily="2" charset="0"/>
            <a:cs typeface="NP Lovely Vol.1" pitchFamily="2" charset="0"/>
          </a:endParaRPr>
        </a:p>
      </dgm:t>
    </dgm:pt>
    <dgm:pt modelId="{7CDFCE4D-3D51-4D18-9496-1A696718DCCA}" type="parTrans" cxnId="{3B2B045D-6F3C-45A1-808A-6DA4B5CA3344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E3299A34-1333-403E-8E19-4A45A988CA74}" type="sibTrans" cxnId="{3B2B045D-6F3C-45A1-808A-6DA4B5CA3344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851DB759-6A04-4F51-B866-0585FD06BA99}">
      <dgm:prSet phldrT="[ข้อความ]" custT="1"/>
      <dgm:spPr/>
      <dgm:t>
        <a:bodyPr/>
        <a:lstStyle/>
        <a:p>
          <a:r>
            <a:rPr lang="th-TH" sz="2000" b="1" dirty="0" smtClean="0">
              <a:solidFill>
                <a:srgbClr val="FFFF00"/>
              </a:solidFill>
              <a:latin typeface="NP Lovely Vol.1" pitchFamily="2" charset="0"/>
              <a:cs typeface="NP Lovely Vol.1" pitchFamily="2" charset="0"/>
            </a:rPr>
            <a:t>จริยธรรมและจรรยาบรรณวิชาการ</a:t>
          </a:r>
          <a:endParaRPr lang="en-US" sz="2000" b="1" dirty="0">
            <a:solidFill>
              <a:srgbClr val="FFFF00"/>
            </a:solidFill>
            <a:latin typeface="NP Lovely Vol.1" pitchFamily="2" charset="0"/>
            <a:cs typeface="NP Lovely Vol.1" pitchFamily="2" charset="0"/>
          </a:endParaRPr>
        </a:p>
      </dgm:t>
    </dgm:pt>
    <dgm:pt modelId="{E53AE51E-C161-4F11-9C8C-B988F6966455}" type="parTrans" cxnId="{ECCAC657-1DEB-4202-88E9-B3E37859303D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F5C2636C-E266-4FF5-A397-570A1FB7FB37}" type="sibTrans" cxnId="{ECCAC657-1DEB-4202-88E9-B3E37859303D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D085E8FF-4037-46E7-9C9A-BB705AD8A06D}">
      <dgm:prSet phldrT="[ข้อความ]" custT="1"/>
      <dgm:spPr/>
      <dgm:t>
        <a:bodyPr/>
        <a:lstStyle/>
        <a:p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ไม่ละเมิดสิทธิส่วนบุคคลและสิทธิมนุษยชน</a:t>
          </a:r>
          <a:endParaRPr lang="en-US" sz="2000" b="1" dirty="0">
            <a:latin typeface="NP Lovely Vol.1" pitchFamily="2" charset="0"/>
            <a:cs typeface="NP Lovely Vol.1" pitchFamily="2" charset="0"/>
          </a:endParaRPr>
        </a:p>
      </dgm:t>
    </dgm:pt>
    <dgm:pt modelId="{8C849F4E-ABF7-41DB-85C6-7786B23A185C}" type="parTrans" cxnId="{109DA3DE-E17B-4BE9-8688-9519E50BF31C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A5FFC407-AEA3-408D-9F41-8E057A095A38}" type="sibTrans" cxnId="{109DA3DE-E17B-4BE9-8688-9519E50BF31C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E77478C6-B2AF-4451-AB08-04EF0EFF07E5}">
      <dgm:prSet phldrT="[ข้อความ]" custT="1"/>
      <dgm:spPr/>
      <dgm:t>
        <a:bodyPr/>
        <a:lstStyle/>
        <a:p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ผลงานวิชาการ</a:t>
          </a:r>
          <a:r>
            <a:rPr lang="th-TH" sz="2000" b="1" dirty="0" err="1" smtClean="0">
              <a:latin typeface="NP Lovely Vol.1" pitchFamily="2" charset="0"/>
              <a:cs typeface="NP Lovely Vol.1" pitchFamily="2" charset="0"/>
            </a:rPr>
            <a:t>ค้อง</a:t>
          </a:r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ได้จากการศึกษา</a:t>
          </a:r>
          <a:r>
            <a:rPr lang="th-TH" sz="2000" b="1" dirty="0" err="1" smtClean="0">
              <a:latin typeface="NP Lovely Vol.1" pitchFamily="2" charset="0"/>
              <a:cs typeface="NP Lovely Vol.1" pitchFamily="2" charset="0"/>
            </a:rPr>
            <a:t>โดบ</a:t>
          </a:r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ใช้หลักวิชาการ ไม่มีอคติ</a:t>
          </a:r>
          <a:endParaRPr lang="en-US" sz="2000" b="1" dirty="0">
            <a:latin typeface="NP Lovely Vol.1" pitchFamily="2" charset="0"/>
            <a:cs typeface="NP Lovely Vol.1" pitchFamily="2" charset="0"/>
          </a:endParaRPr>
        </a:p>
      </dgm:t>
    </dgm:pt>
    <dgm:pt modelId="{8B850924-7642-4D5E-B1AA-91D9CF778B57}" type="parTrans" cxnId="{C309C900-6A07-4394-84A7-FB346193D0F6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83ED72E9-F269-4E38-AB59-E1DCDB1DB994}" type="sibTrans" cxnId="{C309C900-6A07-4394-84A7-FB346193D0F6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AD29F2F3-508A-4600-9064-0D7E02E90884}">
      <dgm:prSet phldrT="[ข้อความ]" custT="1"/>
      <dgm:spPr/>
      <dgm:t>
        <a:bodyPr/>
        <a:lstStyle/>
        <a:p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นำผลประโยชน์ใช้ในทางชอบธรรมและชอบด้วย ก.ม.</a:t>
          </a:r>
          <a:endParaRPr lang="en-US" sz="2000" b="1" dirty="0">
            <a:latin typeface="NP Lovely Vol.1" pitchFamily="2" charset="0"/>
            <a:cs typeface="NP Lovely Vol.1" pitchFamily="2" charset="0"/>
          </a:endParaRPr>
        </a:p>
      </dgm:t>
    </dgm:pt>
    <dgm:pt modelId="{23ED7D84-81FC-40B6-8648-C1D6B26B79E6}" type="parTrans" cxnId="{EC0F1741-5774-4F6A-82A2-41A76A9ACB76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3CDF17A7-F68A-49B0-8CDB-0D516B8FF7AE}" type="sibTrans" cxnId="{EC0F1741-5774-4F6A-82A2-41A76A9ACB76}">
      <dgm:prSet/>
      <dgm:spPr/>
      <dgm:t>
        <a:bodyPr/>
        <a:lstStyle/>
        <a:p>
          <a:endParaRPr lang="en-US" sz="2000" b="1">
            <a:latin typeface="NP Lovely Vol.1" pitchFamily="2" charset="0"/>
            <a:cs typeface="NP Lovely Vol.1" pitchFamily="2" charset="0"/>
          </a:endParaRPr>
        </a:p>
      </dgm:t>
    </dgm:pt>
    <dgm:pt modelId="{F06557CA-A341-4654-991D-C0C203BF5C6D}">
      <dgm:prSet phldrT="[ข้อความ]" custT="1"/>
      <dgm:spPr/>
      <dgm:t>
        <a:bodyPr/>
        <a:lstStyle/>
        <a:p>
          <a:r>
            <a:rPr lang="th-TH" sz="2000" b="1" dirty="0" smtClean="0">
              <a:latin typeface="NP Lovely Vol.1" pitchFamily="2" charset="0"/>
              <a:cs typeface="NP Lovely Vol.1" pitchFamily="2" charset="0"/>
            </a:rPr>
            <a:t>มีความชำนาญในการสอน</a:t>
          </a:r>
          <a:endParaRPr lang="en-US" sz="2000" b="1" dirty="0">
            <a:latin typeface="NP Lovely Vol.1" pitchFamily="2" charset="0"/>
            <a:cs typeface="NP Lovely Vol.1" pitchFamily="2" charset="0"/>
          </a:endParaRPr>
        </a:p>
      </dgm:t>
    </dgm:pt>
    <dgm:pt modelId="{9293B54A-EAAC-4FAA-98A4-193E14B8C54F}" type="parTrans" cxnId="{267C9EC1-D27F-4862-843B-EEBBC3F3A880}">
      <dgm:prSet/>
      <dgm:spPr/>
      <dgm:t>
        <a:bodyPr/>
        <a:lstStyle/>
        <a:p>
          <a:endParaRPr lang="en-US"/>
        </a:p>
      </dgm:t>
    </dgm:pt>
    <dgm:pt modelId="{3F54ED3A-F217-41D7-9324-8F75A99412EE}" type="sibTrans" cxnId="{267C9EC1-D27F-4862-843B-EEBBC3F3A880}">
      <dgm:prSet/>
      <dgm:spPr/>
      <dgm:t>
        <a:bodyPr/>
        <a:lstStyle/>
        <a:p>
          <a:endParaRPr lang="en-US"/>
        </a:p>
      </dgm:t>
    </dgm:pt>
    <dgm:pt modelId="{EC9D224B-E830-4D70-83D6-5C873E1E8C3C}" type="pres">
      <dgm:prSet presAssocID="{41040531-9672-4A62-8AFB-1E66683F50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7937A3-BBF0-4DAA-8FA0-0FD0051001A1}" type="pres">
      <dgm:prSet presAssocID="{AE9D47A2-FEF5-413B-A33A-778B2ADC5B41}" presName="node" presStyleLbl="node1" presStyleIdx="0" presStyleCnt="4" custScaleX="1127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E63668-3A9A-405D-9E47-E61F7CADF3C6}" type="pres">
      <dgm:prSet presAssocID="{88C9CDA7-5366-4B8B-8051-86BACF7E1902}" presName="sibTrans" presStyleCnt="0"/>
      <dgm:spPr/>
    </dgm:pt>
    <dgm:pt modelId="{6CC64120-F738-4D55-8418-581E52F2AE86}" type="pres">
      <dgm:prSet presAssocID="{4FCE9DB5-0F06-4ECB-9C1D-490FC9060F37}" presName="node" presStyleLbl="node1" presStyleIdx="1" presStyleCnt="4" custScaleX="119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6A4926-DAED-4094-9E93-F330F850B6E8}" type="pres">
      <dgm:prSet presAssocID="{097C02F4-1D8E-4143-968C-AA8B1218829A}" presName="sibTrans" presStyleCnt="0"/>
      <dgm:spPr/>
    </dgm:pt>
    <dgm:pt modelId="{7948735C-2581-48C6-AF5E-2E7710C5F247}" type="pres">
      <dgm:prSet presAssocID="{A655F1E0-65E2-485A-80F4-E4BB510B473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3ED607-54F5-407D-805E-E39F31ECCF27}" type="pres">
      <dgm:prSet presAssocID="{14E63A0A-4B79-4DA3-A4F4-1951B6628483}" presName="sibTrans" presStyleCnt="0"/>
      <dgm:spPr/>
    </dgm:pt>
    <dgm:pt modelId="{FFD5B6A2-D2A9-43CB-B162-B446AA42EB6A}" type="pres">
      <dgm:prSet presAssocID="{851DB759-6A04-4F51-B866-0585FD06BA99}" presName="node" presStyleLbl="node1" presStyleIdx="3" presStyleCnt="4" custScaleX="1126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2B045D-6F3C-45A1-808A-6DA4B5CA3344}" srcId="{4FCE9DB5-0F06-4ECB-9C1D-490FC9060F37}" destId="{4E51838A-F0F8-42B2-A445-2232B904D9A7}" srcOrd="3" destOrd="0" parTransId="{7CDFCE4D-3D51-4D18-9496-1A696718DCCA}" sibTransId="{E3299A34-1333-403E-8E19-4A45A988CA74}"/>
    <dgm:cxn modelId="{80E6BD62-7719-4417-A464-6F4886729EE6}" srcId="{4FCE9DB5-0F06-4ECB-9C1D-490FC9060F37}" destId="{5F5A383E-6226-4F94-AF76-08D465A7F0BF}" srcOrd="2" destOrd="0" parTransId="{C437BC26-3B1F-42B3-9348-C9F3AFBE96E6}" sibTransId="{B36DED2A-3E10-4026-8D96-A80C49515783}"/>
    <dgm:cxn modelId="{8D908B10-BB5C-4709-BD59-AFA1B41BBDF3}" type="presOf" srcId="{AD29F2F3-508A-4600-9064-0D7E02E90884}" destId="{FFD5B6A2-D2A9-43CB-B162-B446AA42EB6A}" srcOrd="0" destOrd="5" presId="urn:microsoft.com/office/officeart/2005/8/layout/hList6"/>
    <dgm:cxn modelId="{9FBB0F7F-ABC0-4471-898A-E0E29B08FEC1}" srcId="{851DB759-6A04-4F51-B866-0585FD06BA99}" destId="{E6D2BBD3-0A9C-46D4-989C-CCEE0553BF66}" srcOrd="1" destOrd="0" parTransId="{78AABE17-C74B-404D-8FE1-EA8161E50C67}" sibTransId="{0321D35B-A24F-4C55-AD18-1D981C7125D1}"/>
    <dgm:cxn modelId="{EED1124C-6ADF-4672-8D3A-E30BCE091B28}" srcId="{4FCE9DB5-0F06-4ECB-9C1D-490FC9060F37}" destId="{DFB5D2DE-B0FD-46D8-88B6-29DBB13F1EF7}" srcOrd="0" destOrd="0" parTransId="{7A416FED-6D62-4103-BA3E-EE15B2D10A01}" sibTransId="{329F36D5-EAAD-48F3-BEC5-B3B13C643468}"/>
    <dgm:cxn modelId="{23FF7336-0A9D-4E77-9812-10BCDE3010E6}" srcId="{41040531-9672-4A62-8AFB-1E66683F5022}" destId="{AE9D47A2-FEF5-413B-A33A-778B2ADC5B41}" srcOrd="0" destOrd="0" parTransId="{2B4FD1FD-7A91-4DC8-AC72-1F8966C299CC}" sibTransId="{88C9CDA7-5366-4B8B-8051-86BACF7E1902}"/>
    <dgm:cxn modelId="{0789380C-516F-4555-93FD-BFBF814DBEF4}" type="presOf" srcId="{5F5A383E-6226-4F94-AF76-08D465A7F0BF}" destId="{6CC64120-F738-4D55-8418-581E52F2AE86}" srcOrd="0" destOrd="3" presId="urn:microsoft.com/office/officeart/2005/8/layout/hList6"/>
    <dgm:cxn modelId="{07DF57F7-D25C-434B-BA02-5D0CDCFCA1E0}" type="presOf" srcId="{A85BBD65-7242-4AA8-9169-FFCEACAB44F5}" destId="{607937A3-BBF0-4DAA-8FA0-0FD0051001A1}" srcOrd="0" destOrd="1" presId="urn:microsoft.com/office/officeart/2005/8/layout/hList6"/>
    <dgm:cxn modelId="{6A22457F-4EC3-494F-8A1D-CF4B7B15A032}" type="presOf" srcId="{4E51838A-F0F8-42B2-A445-2232B904D9A7}" destId="{6CC64120-F738-4D55-8418-581E52F2AE86}" srcOrd="0" destOrd="4" presId="urn:microsoft.com/office/officeart/2005/8/layout/hList6"/>
    <dgm:cxn modelId="{C309C900-6A07-4394-84A7-FB346193D0F6}" srcId="{851DB759-6A04-4F51-B866-0585FD06BA99}" destId="{E77478C6-B2AF-4451-AB08-04EF0EFF07E5}" srcOrd="3" destOrd="0" parTransId="{8B850924-7642-4D5E-B1AA-91D9CF778B57}" sibTransId="{83ED72E9-F269-4E38-AB59-E1DCDB1DB994}"/>
    <dgm:cxn modelId="{109DA3DE-E17B-4BE9-8688-9519E50BF31C}" srcId="{851DB759-6A04-4F51-B866-0585FD06BA99}" destId="{D085E8FF-4037-46E7-9C9A-BB705AD8A06D}" srcOrd="2" destOrd="0" parTransId="{8C849F4E-ABF7-41DB-85C6-7786B23A185C}" sibTransId="{A5FFC407-AEA3-408D-9F41-8E057A095A38}"/>
    <dgm:cxn modelId="{A34AB6B2-B618-4670-B7D3-4A4C642A0BF3}" srcId="{AE9D47A2-FEF5-413B-A33A-778B2ADC5B41}" destId="{A85BBD65-7242-4AA8-9169-FFCEACAB44F5}" srcOrd="0" destOrd="0" parTransId="{78CAD29E-55AF-40FC-8F31-5ADDC95F24DB}" sibTransId="{B4367536-B6F7-4530-B08B-56C1003A4CF9}"/>
    <dgm:cxn modelId="{C4DF20EB-826A-48E6-8C42-71F19171EC3E}" type="presOf" srcId="{E6D2BBD3-0A9C-46D4-989C-CCEE0553BF66}" destId="{FFD5B6A2-D2A9-43CB-B162-B446AA42EB6A}" srcOrd="0" destOrd="2" presId="urn:microsoft.com/office/officeart/2005/8/layout/hList6"/>
    <dgm:cxn modelId="{8597DC34-88B9-4F84-8347-813BF8CFEBB7}" srcId="{851DB759-6A04-4F51-B866-0585FD06BA99}" destId="{F74B89EC-0625-4CE7-AABC-C1E7C2DC79A9}" srcOrd="0" destOrd="0" parTransId="{34C5282F-4077-4D7C-B8B9-2CDA7A60DBD8}" sibTransId="{20D5E016-242E-483B-A807-F7AC49A003FC}"/>
    <dgm:cxn modelId="{26DED51B-8BBA-486F-93DE-7DEA71E4078C}" type="presOf" srcId="{D085E8FF-4037-46E7-9C9A-BB705AD8A06D}" destId="{FFD5B6A2-D2A9-43CB-B162-B446AA42EB6A}" srcOrd="0" destOrd="3" presId="urn:microsoft.com/office/officeart/2005/8/layout/hList6"/>
    <dgm:cxn modelId="{F37E85DD-BD36-4212-B216-440CA0DF3B47}" srcId="{41040531-9672-4A62-8AFB-1E66683F5022}" destId="{4FCE9DB5-0F06-4ECB-9C1D-490FC9060F37}" srcOrd="1" destOrd="0" parTransId="{91E7062D-1C26-4E16-94A4-2B8E08E77B5B}" sibTransId="{097C02F4-1D8E-4143-968C-AA8B1218829A}"/>
    <dgm:cxn modelId="{4C43A3AB-C004-4B4D-BA42-73B654821E1C}" type="presOf" srcId="{41040531-9672-4A62-8AFB-1E66683F5022}" destId="{EC9D224B-E830-4D70-83D6-5C873E1E8C3C}" srcOrd="0" destOrd="0" presId="urn:microsoft.com/office/officeart/2005/8/layout/hList6"/>
    <dgm:cxn modelId="{267C9EC1-D27F-4862-843B-EEBBC3F3A880}" srcId="{4FCE9DB5-0F06-4ECB-9C1D-490FC9060F37}" destId="{F06557CA-A341-4654-991D-C0C203BF5C6D}" srcOrd="1" destOrd="0" parTransId="{9293B54A-EAAC-4FAA-98A4-193E14B8C54F}" sibTransId="{3F54ED3A-F217-41D7-9324-8F75A99412EE}"/>
    <dgm:cxn modelId="{E431FFE6-2FF7-4341-B96E-CB1DF2486EB3}" type="presOf" srcId="{851DB759-6A04-4F51-B866-0585FD06BA99}" destId="{FFD5B6A2-D2A9-43CB-B162-B446AA42EB6A}" srcOrd="0" destOrd="0" presId="urn:microsoft.com/office/officeart/2005/8/layout/hList6"/>
    <dgm:cxn modelId="{ECCAC657-1DEB-4202-88E9-B3E37859303D}" srcId="{41040531-9672-4A62-8AFB-1E66683F5022}" destId="{851DB759-6A04-4F51-B866-0585FD06BA99}" srcOrd="3" destOrd="0" parTransId="{E53AE51E-C161-4F11-9C8C-B988F6966455}" sibTransId="{F5C2636C-E266-4FF5-A397-570A1FB7FB37}"/>
    <dgm:cxn modelId="{CDF491D3-A1B6-4AD2-979F-A70DE07C73C4}" srcId="{41040531-9672-4A62-8AFB-1E66683F5022}" destId="{A655F1E0-65E2-485A-80F4-E4BB510B4731}" srcOrd="2" destOrd="0" parTransId="{AE1C2B22-F56D-4F4B-BE8A-99AEA1B29065}" sibTransId="{14E63A0A-4B79-4DA3-A4F4-1951B6628483}"/>
    <dgm:cxn modelId="{1C795823-2563-4419-8264-AE0261FF1A52}" type="presOf" srcId="{AE9D47A2-FEF5-413B-A33A-778B2ADC5B41}" destId="{607937A3-BBF0-4DAA-8FA0-0FD0051001A1}" srcOrd="0" destOrd="0" presId="urn:microsoft.com/office/officeart/2005/8/layout/hList6"/>
    <dgm:cxn modelId="{598FDAB4-6815-4371-AF6A-B9B34653DFC0}" type="presOf" srcId="{E77478C6-B2AF-4451-AB08-04EF0EFF07E5}" destId="{FFD5B6A2-D2A9-43CB-B162-B446AA42EB6A}" srcOrd="0" destOrd="4" presId="urn:microsoft.com/office/officeart/2005/8/layout/hList6"/>
    <dgm:cxn modelId="{42AC8059-4B21-4D4E-A676-0D4B3178F264}" type="presOf" srcId="{DFB5D2DE-B0FD-46D8-88B6-29DBB13F1EF7}" destId="{6CC64120-F738-4D55-8418-581E52F2AE86}" srcOrd="0" destOrd="1" presId="urn:microsoft.com/office/officeart/2005/8/layout/hList6"/>
    <dgm:cxn modelId="{04EB0DE6-69B5-43A4-B6F3-EF1872AAFEDB}" type="presOf" srcId="{F74B89EC-0625-4CE7-AABC-C1E7C2DC79A9}" destId="{FFD5B6A2-D2A9-43CB-B162-B446AA42EB6A}" srcOrd="0" destOrd="1" presId="urn:microsoft.com/office/officeart/2005/8/layout/hList6"/>
    <dgm:cxn modelId="{63EDA4A6-0794-4B54-B72C-426C086C8EB3}" type="presOf" srcId="{A655F1E0-65E2-485A-80F4-E4BB510B4731}" destId="{7948735C-2581-48C6-AF5E-2E7710C5F247}" srcOrd="0" destOrd="0" presId="urn:microsoft.com/office/officeart/2005/8/layout/hList6"/>
    <dgm:cxn modelId="{2E57F29D-4491-48F1-8575-38908BD932BB}" type="presOf" srcId="{F06557CA-A341-4654-991D-C0C203BF5C6D}" destId="{6CC64120-F738-4D55-8418-581E52F2AE86}" srcOrd="0" destOrd="2" presId="urn:microsoft.com/office/officeart/2005/8/layout/hList6"/>
    <dgm:cxn modelId="{EC0F1741-5774-4F6A-82A2-41A76A9ACB76}" srcId="{851DB759-6A04-4F51-B866-0585FD06BA99}" destId="{AD29F2F3-508A-4600-9064-0D7E02E90884}" srcOrd="4" destOrd="0" parTransId="{23ED7D84-81FC-40B6-8648-C1D6B26B79E6}" sibTransId="{3CDF17A7-F68A-49B0-8CDB-0D516B8FF7AE}"/>
    <dgm:cxn modelId="{4705BB3D-BB3A-4E12-AC1F-B8F651C1340E}" type="presOf" srcId="{4FCE9DB5-0F06-4ECB-9C1D-490FC9060F37}" destId="{6CC64120-F738-4D55-8418-581E52F2AE86}" srcOrd="0" destOrd="0" presId="urn:microsoft.com/office/officeart/2005/8/layout/hList6"/>
    <dgm:cxn modelId="{CF9C670E-612B-4995-B266-77F880E4E906}" type="presParOf" srcId="{EC9D224B-E830-4D70-83D6-5C873E1E8C3C}" destId="{607937A3-BBF0-4DAA-8FA0-0FD0051001A1}" srcOrd="0" destOrd="0" presId="urn:microsoft.com/office/officeart/2005/8/layout/hList6"/>
    <dgm:cxn modelId="{C5C57921-3DD5-4C86-92A5-65B1F292AB29}" type="presParOf" srcId="{EC9D224B-E830-4D70-83D6-5C873E1E8C3C}" destId="{DEE63668-3A9A-405D-9E47-E61F7CADF3C6}" srcOrd="1" destOrd="0" presId="urn:microsoft.com/office/officeart/2005/8/layout/hList6"/>
    <dgm:cxn modelId="{C304EF85-8265-4777-B40E-39E17451F5E7}" type="presParOf" srcId="{EC9D224B-E830-4D70-83D6-5C873E1E8C3C}" destId="{6CC64120-F738-4D55-8418-581E52F2AE86}" srcOrd="2" destOrd="0" presId="urn:microsoft.com/office/officeart/2005/8/layout/hList6"/>
    <dgm:cxn modelId="{A23863C7-B1C8-45B0-A6CC-F88310A0D1B4}" type="presParOf" srcId="{EC9D224B-E830-4D70-83D6-5C873E1E8C3C}" destId="{376A4926-DAED-4094-9E93-F330F850B6E8}" srcOrd="3" destOrd="0" presId="urn:microsoft.com/office/officeart/2005/8/layout/hList6"/>
    <dgm:cxn modelId="{B8E8B375-43CE-433B-A8EB-3BDF9B3F1F03}" type="presParOf" srcId="{EC9D224B-E830-4D70-83D6-5C873E1E8C3C}" destId="{7948735C-2581-48C6-AF5E-2E7710C5F247}" srcOrd="4" destOrd="0" presId="urn:microsoft.com/office/officeart/2005/8/layout/hList6"/>
    <dgm:cxn modelId="{D462DB65-4BEF-449D-A709-D20258B2AD79}" type="presParOf" srcId="{EC9D224B-E830-4D70-83D6-5C873E1E8C3C}" destId="{CD3ED607-54F5-407D-805E-E39F31ECCF27}" srcOrd="5" destOrd="0" presId="urn:microsoft.com/office/officeart/2005/8/layout/hList6"/>
    <dgm:cxn modelId="{8BA26C1E-AE0C-4B6A-BDA5-BF1D6EDD07BC}" type="presParOf" srcId="{EC9D224B-E830-4D70-83D6-5C873E1E8C3C}" destId="{FFD5B6A2-D2A9-43CB-B162-B446AA42EB6A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55C831A-CCF5-4391-A2BE-9DF065D37587}" type="doc">
      <dgm:prSet loTypeId="urn:microsoft.com/office/officeart/2005/8/layout/arrow2" loCatId="process" qsTypeId="urn:microsoft.com/office/officeart/2005/8/quickstyle/3d5" qsCatId="3D" csTypeId="urn:microsoft.com/office/officeart/2005/8/colors/colorful3" csCatId="colorful" phldr="1"/>
      <dgm:spPr/>
    </dgm:pt>
    <dgm:pt modelId="{1E3A074B-8EC3-4AC7-ADB8-C53A583CA2D1}">
      <dgm:prSet phldrT="[Text]" custT="1"/>
      <dgm:spPr/>
      <dgm:t>
        <a:bodyPr/>
        <a:lstStyle/>
        <a:p>
          <a:r>
            <a:rPr lang="th-TH" sz="2500" dirty="0" smtClean="0">
              <a:latin typeface="5102_UEtUEK_anamai" pitchFamily="2" charset="0"/>
              <a:cs typeface="5102_UEtUEK_anamai" pitchFamily="2" charset="0"/>
            </a:rPr>
            <a:t>ปฏิบัติ</a:t>
          </a:r>
        </a:p>
        <a:p>
          <a:r>
            <a:rPr lang="th-TH" sz="2500" dirty="0" smtClean="0">
              <a:latin typeface="5102_UEtUEK_anamai" pitchFamily="2" charset="0"/>
              <a:cs typeface="5102_UEtUEK_anamai" pitchFamily="2" charset="0"/>
            </a:rPr>
            <a:t>กา</a:t>
          </a:r>
          <a:r>
            <a:rPr lang="th-TH" sz="2900" dirty="0" smtClean="0">
              <a:latin typeface="5102_UEtUEK_anamai" pitchFamily="2" charset="0"/>
              <a:cs typeface="5102_UEtUEK_anamai" pitchFamily="2" charset="0"/>
            </a:rPr>
            <a:t>ร</a:t>
          </a:r>
          <a:endParaRPr lang="th-TH" sz="2900" dirty="0">
            <a:latin typeface="5102_UEtUEK_anamai" pitchFamily="2" charset="0"/>
            <a:cs typeface="5102_UEtUEK_anamai" pitchFamily="2" charset="0"/>
          </a:endParaRPr>
        </a:p>
      </dgm:t>
    </dgm:pt>
    <dgm:pt modelId="{C3E70DF8-D297-401F-A070-1295F4388B0B}" type="parTrans" cxnId="{8C1AFE23-B091-4CE6-8284-0511812F213B}">
      <dgm:prSet/>
      <dgm:spPr/>
      <dgm:t>
        <a:bodyPr/>
        <a:lstStyle/>
        <a:p>
          <a:endParaRPr lang="th-TH" sz="2900">
            <a:latin typeface="5102_UEtUEK_anamai" pitchFamily="2" charset="0"/>
            <a:cs typeface="5102_UEtUEK_anamai" pitchFamily="2" charset="0"/>
          </a:endParaRPr>
        </a:p>
      </dgm:t>
    </dgm:pt>
    <dgm:pt modelId="{13D421C7-F834-4141-85ED-0207D610A128}" type="sibTrans" cxnId="{8C1AFE23-B091-4CE6-8284-0511812F213B}">
      <dgm:prSet/>
      <dgm:spPr/>
      <dgm:t>
        <a:bodyPr/>
        <a:lstStyle/>
        <a:p>
          <a:endParaRPr lang="th-TH" sz="2900">
            <a:latin typeface="5102_UEtUEK_anamai" pitchFamily="2" charset="0"/>
            <a:cs typeface="5102_UEtUEK_anamai" pitchFamily="2" charset="0"/>
          </a:endParaRPr>
        </a:p>
      </dgm:t>
    </dgm:pt>
    <dgm:pt modelId="{A75DE5EA-0E88-4A1C-B1EA-B4EE477D7AA1}">
      <dgm:prSet phldrT="[Text]" custT="1"/>
      <dgm:spPr/>
      <dgm:t>
        <a:bodyPr/>
        <a:lstStyle/>
        <a:p>
          <a:r>
            <a:rPr lang="th-TH" sz="2900" dirty="0" smtClean="0">
              <a:latin typeface="5102_UEtUEK_anamai" pitchFamily="2" charset="0"/>
              <a:cs typeface="5102_UEtUEK_anamai" pitchFamily="2" charset="0"/>
            </a:rPr>
            <a:t>ชำนาญการ</a:t>
          </a:r>
          <a:endParaRPr lang="th-TH" sz="2900" dirty="0">
            <a:latin typeface="5102_UEtUEK_anamai" pitchFamily="2" charset="0"/>
            <a:cs typeface="5102_UEtUEK_anamai" pitchFamily="2" charset="0"/>
          </a:endParaRPr>
        </a:p>
      </dgm:t>
    </dgm:pt>
    <dgm:pt modelId="{48157EE2-9BD9-48FE-A422-276C84F2470D}" type="parTrans" cxnId="{D09152C8-0058-4F02-AE9F-59A443534AE8}">
      <dgm:prSet/>
      <dgm:spPr/>
      <dgm:t>
        <a:bodyPr/>
        <a:lstStyle/>
        <a:p>
          <a:endParaRPr lang="th-TH" sz="2900">
            <a:latin typeface="5102_UEtUEK_anamai" pitchFamily="2" charset="0"/>
            <a:cs typeface="5102_UEtUEK_anamai" pitchFamily="2" charset="0"/>
          </a:endParaRPr>
        </a:p>
      </dgm:t>
    </dgm:pt>
    <dgm:pt modelId="{03226FF3-250B-4000-A0B5-00FF0F1D75A5}" type="sibTrans" cxnId="{D09152C8-0058-4F02-AE9F-59A443534AE8}">
      <dgm:prSet/>
      <dgm:spPr/>
      <dgm:t>
        <a:bodyPr/>
        <a:lstStyle/>
        <a:p>
          <a:endParaRPr lang="th-TH" sz="2900">
            <a:latin typeface="5102_UEtUEK_anamai" pitchFamily="2" charset="0"/>
            <a:cs typeface="5102_UEtUEK_anamai" pitchFamily="2" charset="0"/>
          </a:endParaRPr>
        </a:p>
      </dgm:t>
    </dgm:pt>
    <dgm:pt modelId="{F34E0804-E145-4ACC-9AFF-7B891DCE8268}">
      <dgm:prSet phldrT="[Text]" custT="1"/>
      <dgm:spPr/>
      <dgm:t>
        <a:bodyPr/>
        <a:lstStyle/>
        <a:p>
          <a:r>
            <a:rPr lang="th-TH" sz="2900" smtClean="0">
              <a:latin typeface="5102_UEtUEK_anamai" pitchFamily="2" charset="0"/>
              <a:cs typeface="5102_UEtUEK_anamai" pitchFamily="2" charset="0"/>
            </a:rPr>
            <a:t>เชี่ยวชาญพิเศษ</a:t>
          </a:r>
          <a:endParaRPr lang="th-TH" sz="2900" dirty="0">
            <a:latin typeface="5102_UEtUEK_anamai" pitchFamily="2" charset="0"/>
            <a:cs typeface="5102_UEtUEK_anamai" pitchFamily="2" charset="0"/>
          </a:endParaRPr>
        </a:p>
      </dgm:t>
    </dgm:pt>
    <dgm:pt modelId="{D34F1E5E-98ED-43DA-8103-6A8D31568FEB}" type="parTrans" cxnId="{99C489CC-03D2-4BD6-94F7-269E000533CD}">
      <dgm:prSet/>
      <dgm:spPr/>
      <dgm:t>
        <a:bodyPr/>
        <a:lstStyle/>
        <a:p>
          <a:endParaRPr lang="en-US" sz="2900"/>
        </a:p>
      </dgm:t>
    </dgm:pt>
    <dgm:pt modelId="{078A4C32-C452-43E6-B1D6-E26FFFF62116}" type="sibTrans" cxnId="{99C489CC-03D2-4BD6-94F7-269E000533CD}">
      <dgm:prSet/>
      <dgm:spPr/>
      <dgm:t>
        <a:bodyPr/>
        <a:lstStyle/>
        <a:p>
          <a:endParaRPr lang="en-US" sz="2900"/>
        </a:p>
      </dgm:t>
    </dgm:pt>
    <dgm:pt modelId="{A020EE0B-9B88-4242-99F3-9640A520F1F4}">
      <dgm:prSet phldrT="[Text]" custT="1"/>
      <dgm:spPr/>
      <dgm:t>
        <a:bodyPr/>
        <a:lstStyle/>
        <a:p>
          <a:r>
            <a:rPr lang="th-TH" sz="2900" smtClean="0">
              <a:latin typeface="5102_UEtUEK_anamai" pitchFamily="2" charset="0"/>
              <a:cs typeface="5102_UEtUEK_anamai" pitchFamily="2" charset="0"/>
            </a:rPr>
            <a:t>เชี่ยวชาญ</a:t>
          </a:r>
          <a:endParaRPr lang="th-TH" sz="2900" dirty="0">
            <a:latin typeface="5102_UEtUEK_anamai" pitchFamily="2" charset="0"/>
            <a:cs typeface="5102_UEtUEK_anamai" pitchFamily="2" charset="0"/>
          </a:endParaRPr>
        </a:p>
      </dgm:t>
    </dgm:pt>
    <dgm:pt modelId="{CD331969-23F2-40DC-A892-F2D7F87C06E0}" type="parTrans" cxnId="{4F7F594A-437B-4C73-A716-67189CA2BB70}">
      <dgm:prSet/>
      <dgm:spPr/>
      <dgm:t>
        <a:bodyPr/>
        <a:lstStyle/>
        <a:p>
          <a:endParaRPr lang="en-US" sz="2900"/>
        </a:p>
      </dgm:t>
    </dgm:pt>
    <dgm:pt modelId="{A11EDD96-2630-4FEC-BD01-567A6CF87F3C}" type="sibTrans" cxnId="{4F7F594A-437B-4C73-A716-67189CA2BB70}">
      <dgm:prSet/>
      <dgm:spPr/>
      <dgm:t>
        <a:bodyPr/>
        <a:lstStyle/>
        <a:p>
          <a:endParaRPr lang="en-US" sz="2900"/>
        </a:p>
      </dgm:t>
    </dgm:pt>
    <dgm:pt modelId="{7071DE92-3E3F-4D50-92A8-9A9E7D7A7039}">
      <dgm:prSet phldrT="[Text]" custT="1"/>
      <dgm:spPr/>
      <dgm:t>
        <a:bodyPr/>
        <a:lstStyle/>
        <a:p>
          <a:r>
            <a:rPr lang="th-TH" sz="2900" dirty="0" smtClean="0">
              <a:latin typeface="5102_UEtUEK_anamai" pitchFamily="2" charset="0"/>
              <a:cs typeface="5102_UEtUEK_anamai" pitchFamily="2" charset="0"/>
            </a:rPr>
            <a:t>ชำนาญการพิเศษ</a:t>
          </a:r>
          <a:endParaRPr lang="th-TH" sz="2900" dirty="0">
            <a:latin typeface="5102_UEtUEK_anamai" pitchFamily="2" charset="0"/>
            <a:cs typeface="5102_UEtUEK_anamai" pitchFamily="2" charset="0"/>
          </a:endParaRPr>
        </a:p>
      </dgm:t>
    </dgm:pt>
    <dgm:pt modelId="{C48A0AD6-E8E9-446E-B85E-F50BC0311E99}" type="parTrans" cxnId="{FFFD176E-2D2B-4860-B8BF-F72A293A4D6B}">
      <dgm:prSet/>
      <dgm:spPr/>
      <dgm:t>
        <a:bodyPr/>
        <a:lstStyle/>
        <a:p>
          <a:endParaRPr lang="en-US" sz="2900"/>
        </a:p>
      </dgm:t>
    </dgm:pt>
    <dgm:pt modelId="{BCE6C0E3-1813-4BDE-BA17-58C7CF82E9E8}" type="sibTrans" cxnId="{FFFD176E-2D2B-4860-B8BF-F72A293A4D6B}">
      <dgm:prSet/>
      <dgm:spPr/>
      <dgm:t>
        <a:bodyPr/>
        <a:lstStyle/>
        <a:p>
          <a:endParaRPr lang="en-US" sz="2900"/>
        </a:p>
      </dgm:t>
    </dgm:pt>
    <dgm:pt modelId="{E220828C-C958-4FCF-B52F-02D7F5D17607}" type="pres">
      <dgm:prSet presAssocID="{455C831A-CCF5-4391-A2BE-9DF065D37587}" presName="arrowDiagram" presStyleCnt="0">
        <dgm:presLayoutVars>
          <dgm:chMax val="5"/>
          <dgm:dir/>
          <dgm:resizeHandles val="exact"/>
        </dgm:presLayoutVars>
      </dgm:prSet>
      <dgm:spPr/>
    </dgm:pt>
    <dgm:pt modelId="{82ED47FD-CD8E-4EC8-A7E3-BF3AC4BC5C1A}" type="pres">
      <dgm:prSet presAssocID="{455C831A-CCF5-4391-A2BE-9DF065D37587}" presName="arrow" presStyleLbl="bgShp" presStyleIdx="0" presStyleCnt="1" custScaleX="86792" custScaleY="86038"/>
      <dgm:spPr/>
    </dgm:pt>
    <dgm:pt modelId="{9BCC5174-33D4-4179-8FC2-3103FB58AAD7}" type="pres">
      <dgm:prSet presAssocID="{455C831A-CCF5-4391-A2BE-9DF065D37587}" presName="arrowDiagram5" presStyleCnt="0"/>
      <dgm:spPr/>
    </dgm:pt>
    <dgm:pt modelId="{01F8AAF4-5393-430A-A9D8-DF7BDB0A3C76}" type="pres">
      <dgm:prSet presAssocID="{1E3A074B-8EC3-4AC7-ADB8-C53A583CA2D1}" presName="bullet5a" presStyleLbl="node1" presStyleIdx="0" presStyleCnt="5"/>
      <dgm:spPr/>
    </dgm:pt>
    <dgm:pt modelId="{D851EFB0-ED18-402C-B414-8FA3E6C314F6}" type="pres">
      <dgm:prSet presAssocID="{1E3A074B-8EC3-4AC7-ADB8-C53A583CA2D1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C20E3C-0C7D-4D70-8A25-6B765B56F831}" type="pres">
      <dgm:prSet presAssocID="{A75DE5EA-0E88-4A1C-B1EA-B4EE477D7AA1}" presName="bullet5b" presStyleLbl="node1" presStyleIdx="1" presStyleCnt="5"/>
      <dgm:spPr/>
    </dgm:pt>
    <dgm:pt modelId="{1567FE17-B8C3-433E-BDDA-7F79BA81375B}" type="pres">
      <dgm:prSet presAssocID="{A75DE5EA-0E88-4A1C-B1EA-B4EE477D7AA1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6AA1C6-1E70-469A-B7B2-60BBCAA4E593}" type="pres">
      <dgm:prSet presAssocID="{7071DE92-3E3F-4D50-92A8-9A9E7D7A7039}" presName="bullet5c" presStyleLbl="node1" presStyleIdx="2" presStyleCnt="5"/>
      <dgm:spPr/>
    </dgm:pt>
    <dgm:pt modelId="{A67F602B-644C-4EF7-97AF-248EEE0E68A8}" type="pres">
      <dgm:prSet presAssocID="{7071DE92-3E3F-4D50-92A8-9A9E7D7A7039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6B3235-E5FA-4B3A-8DB0-6AD2A6E5F9BE}" type="pres">
      <dgm:prSet presAssocID="{A020EE0B-9B88-4242-99F3-9640A520F1F4}" presName="bullet5d" presStyleLbl="node1" presStyleIdx="3" presStyleCnt="5"/>
      <dgm:spPr/>
    </dgm:pt>
    <dgm:pt modelId="{0ED9B301-6222-44FA-B872-7B322E6D1839}" type="pres">
      <dgm:prSet presAssocID="{A020EE0B-9B88-4242-99F3-9640A520F1F4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FAC92-56C4-42A1-8BE0-00BF2854FFD2}" type="pres">
      <dgm:prSet presAssocID="{F34E0804-E145-4ACC-9AFF-7B891DCE8268}" presName="bullet5e" presStyleLbl="node1" presStyleIdx="4" presStyleCnt="5"/>
      <dgm:spPr/>
    </dgm:pt>
    <dgm:pt modelId="{68332EC0-94F7-41ED-BC3D-5B023E339E58}" type="pres">
      <dgm:prSet presAssocID="{F34E0804-E145-4ACC-9AFF-7B891DCE8268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52770E-9BF0-41FE-AE21-7028D9D39E7D}" type="presOf" srcId="{455C831A-CCF5-4391-A2BE-9DF065D37587}" destId="{E220828C-C958-4FCF-B52F-02D7F5D17607}" srcOrd="0" destOrd="0" presId="urn:microsoft.com/office/officeart/2005/8/layout/arrow2"/>
    <dgm:cxn modelId="{4D5FCA7F-973B-4EF7-8C3E-FBA754A4FF99}" type="presOf" srcId="{1E3A074B-8EC3-4AC7-ADB8-C53A583CA2D1}" destId="{D851EFB0-ED18-402C-B414-8FA3E6C314F6}" srcOrd="0" destOrd="0" presId="urn:microsoft.com/office/officeart/2005/8/layout/arrow2"/>
    <dgm:cxn modelId="{23AB926A-8D3A-4BC1-8E74-D2E0DDC8C926}" type="presOf" srcId="{F34E0804-E145-4ACC-9AFF-7B891DCE8268}" destId="{68332EC0-94F7-41ED-BC3D-5B023E339E58}" srcOrd="0" destOrd="0" presId="urn:microsoft.com/office/officeart/2005/8/layout/arrow2"/>
    <dgm:cxn modelId="{99C489CC-03D2-4BD6-94F7-269E000533CD}" srcId="{455C831A-CCF5-4391-A2BE-9DF065D37587}" destId="{F34E0804-E145-4ACC-9AFF-7B891DCE8268}" srcOrd="4" destOrd="0" parTransId="{D34F1E5E-98ED-43DA-8103-6A8D31568FEB}" sibTransId="{078A4C32-C452-43E6-B1D6-E26FFFF62116}"/>
    <dgm:cxn modelId="{8C1AFE23-B091-4CE6-8284-0511812F213B}" srcId="{455C831A-CCF5-4391-A2BE-9DF065D37587}" destId="{1E3A074B-8EC3-4AC7-ADB8-C53A583CA2D1}" srcOrd="0" destOrd="0" parTransId="{C3E70DF8-D297-401F-A070-1295F4388B0B}" sibTransId="{13D421C7-F834-4141-85ED-0207D610A128}"/>
    <dgm:cxn modelId="{8ADF9940-E994-49D2-988C-74A0CE24A56F}" type="presOf" srcId="{A75DE5EA-0E88-4A1C-B1EA-B4EE477D7AA1}" destId="{1567FE17-B8C3-433E-BDDA-7F79BA81375B}" srcOrd="0" destOrd="0" presId="urn:microsoft.com/office/officeart/2005/8/layout/arrow2"/>
    <dgm:cxn modelId="{FFFD176E-2D2B-4860-B8BF-F72A293A4D6B}" srcId="{455C831A-CCF5-4391-A2BE-9DF065D37587}" destId="{7071DE92-3E3F-4D50-92A8-9A9E7D7A7039}" srcOrd="2" destOrd="0" parTransId="{C48A0AD6-E8E9-446E-B85E-F50BC0311E99}" sibTransId="{BCE6C0E3-1813-4BDE-BA17-58C7CF82E9E8}"/>
    <dgm:cxn modelId="{7BB99F1C-265A-4EC1-957F-4C1319656C76}" type="presOf" srcId="{7071DE92-3E3F-4D50-92A8-9A9E7D7A7039}" destId="{A67F602B-644C-4EF7-97AF-248EEE0E68A8}" srcOrd="0" destOrd="0" presId="urn:microsoft.com/office/officeart/2005/8/layout/arrow2"/>
    <dgm:cxn modelId="{D09152C8-0058-4F02-AE9F-59A443534AE8}" srcId="{455C831A-CCF5-4391-A2BE-9DF065D37587}" destId="{A75DE5EA-0E88-4A1C-B1EA-B4EE477D7AA1}" srcOrd="1" destOrd="0" parTransId="{48157EE2-9BD9-48FE-A422-276C84F2470D}" sibTransId="{03226FF3-250B-4000-A0B5-00FF0F1D75A5}"/>
    <dgm:cxn modelId="{4F7F594A-437B-4C73-A716-67189CA2BB70}" srcId="{455C831A-CCF5-4391-A2BE-9DF065D37587}" destId="{A020EE0B-9B88-4242-99F3-9640A520F1F4}" srcOrd="3" destOrd="0" parTransId="{CD331969-23F2-40DC-A892-F2D7F87C06E0}" sibTransId="{A11EDD96-2630-4FEC-BD01-567A6CF87F3C}"/>
    <dgm:cxn modelId="{213F5529-1B2E-445C-96B6-30E55073C5E9}" type="presOf" srcId="{A020EE0B-9B88-4242-99F3-9640A520F1F4}" destId="{0ED9B301-6222-44FA-B872-7B322E6D1839}" srcOrd="0" destOrd="0" presId="urn:microsoft.com/office/officeart/2005/8/layout/arrow2"/>
    <dgm:cxn modelId="{BEF9F7C0-BF10-4754-A111-109A8021B867}" type="presParOf" srcId="{E220828C-C958-4FCF-B52F-02D7F5D17607}" destId="{82ED47FD-CD8E-4EC8-A7E3-BF3AC4BC5C1A}" srcOrd="0" destOrd="0" presId="urn:microsoft.com/office/officeart/2005/8/layout/arrow2"/>
    <dgm:cxn modelId="{83AB116C-AB0A-4318-AA99-27175D0F7E00}" type="presParOf" srcId="{E220828C-C958-4FCF-B52F-02D7F5D17607}" destId="{9BCC5174-33D4-4179-8FC2-3103FB58AAD7}" srcOrd="1" destOrd="0" presId="urn:microsoft.com/office/officeart/2005/8/layout/arrow2"/>
    <dgm:cxn modelId="{6BFAB8AE-D47A-45BD-8F06-8A78348117D6}" type="presParOf" srcId="{9BCC5174-33D4-4179-8FC2-3103FB58AAD7}" destId="{01F8AAF4-5393-430A-A9D8-DF7BDB0A3C76}" srcOrd="0" destOrd="0" presId="urn:microsoft.com/office/officeart/2005/8/layout/arrow2"/>
    <dgm:cxn modelId="{D364B6A0-97F0-4B7A-8E69-1E34F571D966}" type="presParOf" srcId="{9BCC5174-33D4-4179-8FC2-3103FB58AAD7}" destId="{D851EFB0-ED18-402C-B414-8FA3E6C314F6}" srcOrd="1" destOrd="0" presId="urn:microsoft.com/office/officeart/2005/8/layout/arrow2"/>
    <dgm:cxn modelId="{434CF94B-14CC-4B7B-BE20-72AE9559EC59}" type="presParOf" srcId="{9BCC5174-33D4-4179-8FC2-3103FB58AAD7}" destId="{4FC20E3C-0C7D-4D70-8A25-6B765B56F831}" srcOrd="2" destOrd="0" presId="urn:microsoft.com/office/officeart/2005/8/layout/arrow2"/>
    <dgm:cxn modelId="{0F0DEB59-E165-454D-905C-DD01D76B083C}" type="presParOf" srcId="{9BCC5174-33D4-4179-8FC2-3103FB58AAD7}" destId="{1567FE17-B8C3-433E-BDDA-7F79BA81375B}" srcOrd="3" destOrd="0" presId="urn:microsoft.com/office/officeart/2005/8/layout/arrow2"/>
    <dgm:cxn modelId="{605904F9-64BF-4C31-92D3-43019F3AAECC}" type="presParOf" srcId="{9BCC5174-33D4-4179-8FC2-3103FB58AAD7}" destId="{756AA1C6-1E70-469A-B7B2-60BBCAA4E593}" srcOrd="4" destOrd="0" presId="urn:microsoft.com/office/officeart/2005/8/layout/arrow2"/>
    <dgm:cxn modelId="{AF821B17-DC47-4DC4-B7EE-45B7D58F4A11}" type="presParOf" srcId="{9BCC5174-33D4-4179-8FC2-3103FB58AAD7}" destId="{A67F602B-644C-4EF7-97AF-248EEE0E68A8}" srcOrd="5" destOrd="0" presId="urn:microsoft.com/office/officeart/2005/8/layout/arrow2"/>
    <dgm:cxn modelId="{226512A9-0149-4346-A668-89FE59F593A8}" type="presParOf" srcId="{9BCC5174-33D4-4179-8FC2-3103FB58AAD7}" destId="{D56B3235-E5FA-4B3A-8DB0-6AD2A6E5F9BE}" srcOrd="6" destOrd="0" presId="urn:microsoft.com/office/officeart/2005/8/layout/arrow2"/>
    <dgm:cxn modelId="{88C604F5-E762-4E02-AA64-BC5689007128}" type="presParOf" srcId="{9BCC5174-33D4-4179-8FC2-3103FB58AAD7}" destId="{0ED9B301-6222-44FA-B872-7B322E6D1839}" srcOrd="7" destOrd="0" presId="urn:microsoft.com/office/officeart/2005/8/layout/arrow2"/>
    <dgm:cxn modelId="{E559C8CF-A403-4B86-A5D4-EF144B2A9B56}" type="presParOf" srcId="{9BCC5174-33D4-4179-8FC2-3103FB58AAD7}" destId="{071FAC92-56C4-42A1-8BE0-00BF2854FFD2}" srcOrd="8" destOrd="0" presId="urn:microsoft.com/office/officeart/2005/8/layout/arrow2"/>
    <dgm:cxn modelId="{47FFCE89-2837-42DD-895D-8678D8E8032D}" type="presParOf" srcId="{9BCC5174-33D4-4179-8FC2-3103FB58AAD7}" destId="{68332EC0-94F7-41ED-BC3D-5B023E339E58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55C831A-CCF5-4391-A2BE-9DF065D37587}" type="doc">
      <dgm:prSet loTypeId="urn:microsoft.com/office/officeart/2005/8/layout/arrow2" loCatId="process" qsTypeId="urn:microsoft.com/office/officeart/2005/8/quickstyle/3d5" qsCatId="3D" csTypeId="urn:microsoft.com/office/officeart/2005/8/colors/colorful3" csCatId="colorful" phldr="1"/>
      <dgm:spPr/>
    </dgm:pt>
    <dgm:pt modelId="{1E3A074B-8EC3-4AC7-ADB8-C53A583CA2D1}">
      <dgm:prSet phldrT="[Text]" custT="1"/>
      <dgm:spPr/>
      <dgm:t>
        <a:bodyPr/>
        <a:lstStyle/>
        <a:p>
          <a:r>
            <a:rPr lang="th-TH" sz="2500" dirty="0" smtClean="0">
              <a:latin typeface="5102_UEtUEK_anamai" pitchFamily="2" charset="0"/>
              <a:cs typeface="5102_UEtUEK_anamai" pitchFamily="2" charset="0"/>
            </a:rPr>
            <a:t>ผอ.กองหรือหน.</a:t>
          </a:r>
          <a:r>
            <a:rPr lang="th-TH" sz="2500" dirty="0" err="1" smtClean="0">
              <a:latin typeface="5102_UEtUEK_anamai" pitchFamily="2" charset="0"/>
              <a:cs typeface="5102_UEtUEK_anamai" pitchFamily="2" charset="0"/>
            </a:rPr>
            <a:t>สนง</a:t>
          </a:r>
          <a:r>
            <a:rPr lang="th-TH" sz="2500" dirty="0" smtClean="0">
              <a:latin typeface="5102_UEtUEK_anamai" pitchFamily="2" charset="0"/>
              <a:cs typeface="5102_UEtUEK_anamai" pitchFamily="2" charset="0"/>
            </a:rPr>
            <a:t>.เลขาฯ</a:t>
          </a:r>
          <a:endParaRPr lang="th-TH" sz="2900" dirty="0">
            <a:latin typeface="5102_UEtUEK_anamai" pitchFamily="2" charset="0"/>
            <a:cs typeface="5102_UEtUEK_anamai" pitchFamily="2" charset="0"/>
          </a:endParaRPr>
        </a:p>
      </dgm:t>
    </dgm:pt>
    <dgm:pt modelId="{C3E70DF8-D297-401F-A070-1295F4388B0B}" type="parTrans" cxnId="{8C1AFE23-B091-4CE6-8284-0511812F213B}">
      <dgm:prSet/>
      <dgm:spPr/>
      <dgm:t>
        <a:bodyPr/>
        <a:lstStyle/>
        <a:p>
          <a:endParaRPr lang="th-TH" sz="2900">
            <a:latin typeface="5102_UEtUEK_anamai" pitchFamily="2" charset="0"/>
            <a:cs typeface="5102_UEtUEK_anamai" pitchFamily="2" charset="0"/>
          </a:endParaRPr>
        </a:p>
      </dgm:t>
    </dgm:pt>
    <dgm:pt modelId="{13D421C7-F834-4141-85ED-0207D610A128}" type="sibTrans" cxnId="{8C1AFE23-B091-4CE6-8284-0511812F213B}">
      <dgm:prSet/>
      <dgm:spPr/>
      <dgm:t>
        <a:bodyPr/>
        <a:lstStyle/>
        <a:p>
          <a:endParaRPr lang="th-TH" sz="2900">
            <a:latin typeface="5102_UEtUEK_anamai" pitchFamily="2" charset="0"/>
            <a:cs typeface="5102_UEtUEK_anamai" pitchFamily="2" charset="0"/>
          </a:endParaRPr>
        </a:p>
      </dgm:t>
    </dgm:pt>
    <dgm:pt modelId="{A75DE5EA-0E88-4A1C-B1EA-B4EE477D7AA1}">
      <dgm:prSet phldrT="[Text]" custT="1"/>
      <dgm:spPr/>
      <dgm:t>
        <a:bodyPr/>
        <a:lstStyle/>
        <a:p>
          <a:r>
            <a:rPr lang="th-TH" sz="2900" dirty="0" smtClean="0">
              <a:latin typeface="5102_UEtUEK_anamai" pitchFamily="2" charset="0"/>
              <a:cs typeface="5102_UEtUEK_anamai" pitchFamily="2" charset="0"/>
            </a:rPr>
            <a:t>ผอ.สำนักงานอธิการบดี</a:t>
          </a:r>
          <a:endParaRPr lang="th-TH" sz="2900" dirty="0">
            <a:latin typeface="5102_UEtUEK_anamai" pitchFamily="2" charset="0"/>
            <a:cs typeface="5102_UEtUEK_anamai" pitchFamily="2" charset="0"/>
          </a:endParaRPr>
        </a:p>
      </dgm:t>
    </dgm:pt>
    <dgm:pt modelId="{48157EE2-9BD9-48FE-A422-276C84F2470D}" type="parTrans" cxnId="{D09152C8-0058-4F02-AE9F-59A443534AE8}">
      <dgm:prSet/>
      <dgm:spPr/>
      <dgm:t>
        <a:bodyPr/>
        <a:lstStyle/>
        <a:p>
          <a:endParaRPr lang="th-TH" sz="2900">
            <a:latin typeface="5102_UEtUEK_anamai" pitchFamily="2" charset="0"/>
            <a:cs typeface="5102_UEtUEK_anamai" pitchFamily="2" charset="0"/>
          </a:endParaRPr>
        </a:p>
      </dgm:t>
    </dgm:pt>
    <dgm:pt modelId="{03226FF3-250B-4000-A0B5-00FF0F1D75A5}" type="sibTrans" cxnId="{D09152C8-0058-4F02-AE9F-59A443534AE8}">
      <dgm:prSet/>
      <dgm:spPr/>
      <dgm:t>
        <a:bodyPr/>
        <a:lstStyle/>
        <a:p>
          <a:endParaRPr lang="th-TH" sz="2900">
            <a:latin typeface="5102_UEtUEK_anamai" pitchFamily="2" charset="0"/>
            <a:cs typeface="5102_UEtUEK_anamai" pitchFamily="2" charset="0"/>
          </a:endParaRPr>
        </a:p>
      </dgm:t>
    </dgm:pt>
    <dgm:pt modelId="{E220828C-C958-4FCF-B52F-02D7F5D17607}" type="pres">
      <dgm:prSet presAssocID="{455C831A-CCF5-4391-A2BE-9DF065D37587}" presName="arrowDiagram" presStyleCnt="0">
        <dgm:presLayoutVars>
          <dgm:chMax val="5"/>
          <dgm:dir/>
          <dgm:resizeHandles val="exact"/>
        </dgm:presLayoutVars>
      </dgm:prSet>
      <dgm:spPr/>
    </dgm:pt>
    <dgm:pt modelId="{82ED47FD-CD8E-4EC8-A7E3-BF3AC4BC5C1A}" type="pres">
      <dgm:prSet presAssocID="{455C831A-CCF5-4391-A2BE-9DF065D37587}" presName="arrow" presStyleLbl="bgShp" presStyleIdx="0" presStyleCnt="1" custScaleX="86792" custScaleY="86038" custLinFactNeighborX="-739" custLinFactNeighborY="-9841"/>
      <dgm:spPr/>
    </dgm:pt>
    <dgm:pt modelId="{7C5F4544-A9B4-4F50-B14E-4FF2F6B56095}" type="pres">
      <dgm:prSet presAssocID="{455C831A-CCF5-4391-A2BE-9DF065D37587}" presName="arrowDiagram2" presStyleCnt="0"/>
      <dgm:spPr/>
    </dgm:pt>
    <dgm:pt modelId="{49BFB392-8886-42EA-AACE-F2E46EDED440}" type="pres">
      <dgm:prSet presAssocID="{1E3A074B-8EC3-4AC7-ADB8-C53A583CA2D1}" presName="bullet2a" presStyleLbl="node1" presStyleIdx="0" presStyleCnt="2"/>
      <dgm:spPr/>
    </dgm:pt>
    <dgm:pt modelId="{20B4E300-8D3C-4DA1-B562-46CEC7B8BFFB}" type="pres">
      <dgm:prSet presAssocID="{1E3A074B-8EC3-4AC7-ADB8-C53A583CA2D1}" presName="textBox2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6623A1-1D4F-4B94-A6D3-04DDB1739A88}" type="pres">
      <dgm:prSet presAssocID="{A75DE5EA-0E88-4A1C-B1EA-B4EE477D7AA1}" presName="bullet2b" presStyleLbl="node1" presStyleIdx="1" presStyleCnt="2"/>
      <dgm:spPr/>
    </dgm:pt>
    <dgm:pt modelId="{A8D3CCE1-F7C2-4AE8-96FF-914F83781CA6}" type="pres">
      <dgm:prSet presAssocID="{A75DE5EA-0E88-4A1C-B1EA-B4EE477D7AA1}" presName="textBox2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9152C8-0058-4F02-AE9F-59A443534AE8}" srcId="{455C831A-CCF5-4391-A2BE-9DF065D37587}" destId="{A75DE5EA-0E88-4A1C-B1EA-B4EE477D7AA1}" srcOrd="1" destOrd="0" parTransId="{48157EE2-9BD9-48FE-A422-276C84F2470D}" sibTransId="{03226FF3-250B-4000-A0B5-00FF0F1D75A5}"/>
    <dgm:cxn modelId="{55D3DE01-28CF-48B6-A435-0738E5C85304}" type="presOf" srcId="{A75DE5EA-0E88-4A1C-B1EA-B4EE477D7AA1}" destId="{A8D3CCE1-F7C2-4AE8-96FF-914F83781CA6}" srcOrd="0" destOrd="0" presId="urn:microsoft.com/office/officeart/2005/8/layout/arrow2"/>
    <dgm:cxn modelId="{8C1AFE23-B091-4CE6-8284-0511812F213B}" srcId="{455C831A-CCF5-4391-A2BE-9DF065D37587}" destId="{1E3A074B-8EC3-4AC7-ADB8-C53A583CA2D1}" srcOrd="0" destOrd="0" parTransId="{C3E70DF8-D297-401F-A070-1295F4388B0B}" sibTransId="{13D421C7-F834-4141-85ED-0207D610A128}"/>
    <dgm:cxn modelId="{B504B9CD-8760-4C26-BF1E-A9F9125EE165}" type="presOf" srcId="{455C831A-CCF5-4391-A2BE-9DF065D37587}" destId="{E220828C-C958-4FCF-B52F-02D7F5D17607}" srcOrd="0" destOrd="0" presId="urn:microsoft.com/office/officeart/2005/8/layout/arrow2"/>
    <dgm:cxn modelId="{BFE12D92-6C6F-4482-AC72-ED646B1C9666}" type="presOf" srcId="{1E3A074B-8EC3-4AC7-ADB8-C53A583CA2D1}" destId="{20B4E300-8D3C-4DA1-B562-46CEC7B8BFFB}" srcOrd="0" destOrd="0" presId="urn:microsoft.com/office/officeart/2005/8/layout/arrow2"/>
    <dgm:cxn modelId="{D4D8E786-557F-451D-B49D-1C96E3B9A3D7}" type="presParOf" srcId="{E220828C-C958-4FCF-B52F-02D7F5D17607}" destId="{82ED47FD-CD8E-4EC8-A7E3-BF3AC4BC5C1A}" srcOrd="0" destOrd="0" presId="urn:microsoft.com/office/officeart/2005/8/layout/arrow2"/>
    <dgm:cxn modelId="{81CA5181-65A9-4E30-A7E1-0931FDA41880}" type="presParOf" srcId="{E220828C-C958-4FCF-B52F-02D7F5D17607}" destId="{7C5F4544-A9B4-4F50-B14E-4FF2F6B56095}" srcOrd="1" destOrd="0" presId="urn:microsoft.com/office/officeart/2005/8/layout/arrow2"/>
    <dgm:cxn modelId="{34BECF93-CACA-4940-99A5-E8F9E4ED0F17}" type="presParOf" srcId="{7C5F4544-A9B4-4F50-B14E-4FF2F6B56095}" destId="{49BFB392-8886-42EA-AACE-F2E46EDED440}" srcOrd="0" destOrd="0" presId="urn:microsoft.com/office/officeart/2005/8/layout/arrow2"/>
    <dgm:cxn modelId="{1BB2C794-DA4F-47C9-A180-9663341DBF10}" type="presParOf" srcId="{7C5F4544-A9B4-4F50-B14E-4FF2F6B56095}" destId="{20B4E300-8D3C-4DA1-B562-46CEC7B8BFFB}" srcOrd="1" destOrd="0" presId="urn:microsoft.com/office/officeart/2005/8/layout/arrow2"/>
    <dgm:cxn modelId="{E3360EA2-800E-4B11-B5DA-92F0A27B1FEC}" type="presParOf" srcId="{7C5F4544-A9B4-4F50-B14E-4FF2F6B56095}" destId="{5E6623A1-1D4F-4B94-A6D3-04DDB1739A88}" srcOrd="2" destOrd="0" presId="urn:microsoft.com/office/officeart/2005/8/layout/arrow2"/>
    <dgm:cxn modelId="{B30D6EFA-1DE4-4BCD-BA7B-2B6BF7B98EEA}" type="presParOf" srcId="{7C5F4544-A9B4-4F50-B14E-4FF2F6B56095}" destId="{A8D3CCE1-F7C2-4AE8-96FF-914F83781CA6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BBD982B-F274-4BA3-8F19-028AA15117A4}" type="doc">
      <dgm:prSet loTypeId="urn:microsoft.com/office/officeart/2005/8/layout/chevron1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7BF07599-40A3-43F8-B74C-B9C9D197B9C8}">
      <dgm:prSet phldrT="[Text]" custT="1"/>
      <dgm:spPr/>
      <dgm:t>
        <a:bodyPr/>
        <a:lstStyle/>
        <a:p>
          <a:r>
            <a:rPr lang="th-TH" sz="2800" dirty="0" smtClean="0"/>
            <a:t>ตน.ประเภททั่วไป</a:t>
          </a:r>
          <a:endParaRPr lang="th-TH" sz="2800" dirty="0">
            <a:latin typeface="Times New Roman" pitchFamily="18" charset="0"/>
            <a:cs typeface="Times New Roman" pitchFamily="18" charset="0"/>
          </a:endParaRPr>
        </a:p>
      </dgm:t>
    </dgm:pt>
    <dgm:pt modelId="{05A33227-C3A2-40A7-900E-1D070E545DAC}" type="parTrans" cxnId="{B0DAC2FD-EDA1-441B-A845-0C1964D6B924}">
      <dgm:prSet/>
      <dgm:spPr/>
      <dgm:t>
        <a:bodyPr/>
        <a:lstStyle/>
        <a:p>
          <a:endParaRPr lang="th-TH" sz="2800"/>
        </a:p>
      </dgm:t>
    </dgm:pt>
    <dgm:pt modelId="{347A4B58-92E3-49B2-BBF5-15BF5A0F478B}" type="sibTrans" cxnId="{B0DAC2FD-EDA1-441B-A845-0C1964D6B924}">
      <dgm:prSet/>
      <dgm:spPr/>
      <dgm:t>
        <a:bodyPr/>
        <a:lstStyle/>
        <a:p>
          <a:endParaRPr lang="th-TH" sz="2800"/>
        </a:p>
      </dgm:t>
    </dgm:pt>
    <dgm:pt modelId="{964A18CD-1B5D-4A7E-B182-2927E17348E0}">
      <dgm:prSet phldrT="[Text]" custT="1"/>
      <dgm:spPr/>
      <dgm:t>
        <a:bodyPr/>
        <a:lstStyle/>
        <a:p>
          <a:r>
            <a:rPr lang="th-TH" sz="2800" dirty="0" smtClean="0">
              <a:latin typeface="Times New Roman" pitchFamily="18" charset="0"/>
              <a:cs typeface="Times New Roman" pitchFamily="18" charset="0"/>
            </a:rPr>
            <a:t>ตน.ประเภทผู้บริหาร</a:t>
          </a:r>
          <a:endParaRPr lang="th-TH" sz="2800" dirty="0">
            <a:latin typeface="Times New Roman" pitchFamily="18" charset="0"/>
            <a:cs typeface="Times New Roman" pitchFamily="18" charset="0"/>
          </a:endParaRPr>
        </a:p>
      </dgm:t>
    </dgm:pt>
    <dgm:pt modelId="{90C13AAE-4246-46D9-9B6E-D27D7FCA92D1}" type="parTrans" cxnId="{57D1E1FE-AB13-4507-B39B-15BDE576AB21}">
      <dgm:prSet/>
      <dgm:spPr/>
      <dgm:t>
        <a:bodyPr/>
        <a:lstStyle/>
        <a:p>
          <a:endParaRPr lang="th-TH" sz="2800"/>
        </a:p>
      </dgm:t>
    </dgm:pt>
    <dgm:pt modelId="{63F601AF-EA35-4E0A-A9D9-C60ACFB6BC55}" type="sibTrans" cxnId="{57D1E1FE-AB13-4507-B39B-15BDE576AB21}">
      <dgm:prSet/>
      <dgm:spPr/>
      <dgm:t>
        <a:bodyPr/>
        <a:lstStyle/>
        <a:p>
          <a:endParaRPr lang="th-TH" sz="2800"/>
        </a:p>
      </dgm:t>
    </dgm:pt>
    <dgm:pt modelId="{25761703-EE26-4CA8-B049-3F157889CE06}">
      <dgm:prSet phldrT="[Text]" custT="1"/>
      <dgm:spPr/>
      <dgm:t>
        <a:bodyPr/>
        <a:lstStyle/>
        <a:p>
          <a:r>
            <a:rPr lang="th-TH" sz="2800" dirty="0" smtClean="0"/>
            <a:t>ตน.ประเภทวิชาการ</a:t>
          </a:r>
          <a:endParaRPr lang="th-TH" sz="2800" dirty="0">
            <a:latin typeface="Times New Roman" pitchFamily="18" charset="0"/>
            <a:cs typeface="Times New Roman" pitchFamily="18" charset="0"/>
          </a:endParaRPr>
        </a:p>
      </dgm:t>
    </dgm:pt>
    <dgm:pt modelId="{5EE1D751-E7E3-4E30-AC49-4C8227478F52}" type="parTrans" cxnId="{B4023F34-1758-4145-893F-044E6D16D52E}">
      <dgm:prSet/>
      <dgm:spPr/>
      <dgm:t>
        <a:bodyPr/>
        <a:lstStyle/>
        <a:p>
          <a:endParaRPr lang="th-TH" sz="2800"/>
        </a:p>
      </dgm:t>
    </dgm:pt>
    <dgm:pt modelId="{B74F6A51-714F-4AA7-B42B-E7F20847B954}" type="sibTrans" cxnId="{B4023F34-1758-4145-893F-044E6D16D52E}">
      <dgm:prSet/>
      <dgm:spPr/>
      <dgm:t>
        <a:bodyPr/>
        <a:lstStyle/>
        <a:p>
          <a:endParaRPr lang="th-TH" sz="2800"/>
        </a:p>
      </dgm:t>
    </dgm:pt>
    <dgm:pt modelId="{83BF0D0E-CEE2-4D71-A59A-24428141268C}" type="pres">
      <dgm:prSet presAssocID="{8BBD982B-F274-4BA3-8F19-028AA15117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372AB35D-7F85-4F08-9397-AA61FB00442A}" type="pres">
      <dgm:prSet presAssocID="{7BF07599-40A3-43F8-B74C-B9C9D197B9C8}" presName="parTxOnly" presStyleLbl="node1" presStyleIdx="0" presStyleCnt="3" custLinFactNeighborX="-217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F777585-BE73-4FF0-B2F3-AF881F23F55D}" type="pres">
      <dgm:prSet presAssocID="{347A4B58-92E3-49B2-BBF5-15BF5A0F478B}" presName="parTxOnlySpace" presStyleCnt="0"/>
      <dgm:spPr/>
      <dgm:t>
        <a:bodyPr/>
        <a:lstStyle/>
        <a:p>
          <a:endParaRPr lang="th-TH"/>
        </a:p>
      </dgm:t>
    </dgm:pt>
    <dgm:pt modelId="{43FF70E3-3B35-4DF9-A907-606680DFC178}" type="pres">
      <dgm:prSet presAssocID="{964A18CD-1B5D-4A7E-B182-2927E17348E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A80ACDF-AC15-4B39-99F9-7A6A02E1B5CD}" type="pres">
      <dgm:prSet presAssocID="{63F601AF-EA35-4E0A-A9D9-C60ACFB6BC55}" presName="parTxOnlySpace" presStyleCnt="0"/>
      <dgm:spPr/>
      <dgm:t>
        <a:bodyPr/>
        <a:lstStyle/>
        <a:p>
          <a:endParaRPr lang="th-TH"/>
        </a:p>
      </dgm:t>
    </dgm:pt>
    <dgm:pt modelId="{40E75915-E9B1-4ABD-839B-3CFD5E25D23D}" type="pres">
      <dgm:prSet presAssocID="{25761703-EE26-4CA8-B049-3F157889CE0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A14256C-D0C1-4AE8-86E1-FCDD98CAED57}" type="presOf" srcId="{7BF07599-40A3-43F8-B74C-B9C9D197B9C8}" destId="{372AB35D-7F85-4F08-9397-AA61FB00442A}" srcOrd="0" destOrd="0" presId="urn:microsoft.com/office/officeart/2005/8/layout/chevron1"/>
    <dgm:cxn modelId="{57D1E1FE-AB13-4507-B39B-15BDE576AB21}" srcId="{8BBD982B-F274-4BA3-8F19-028AA15117A4}" destId="{964A18CD-1B5D-4A7E-B182-2927E17348E0}" srcOrd="1" destOrd="0" parTransId="{90C13AAE-4246-46D9-9B6E-D27D7FCA92D1}" sibTransId="{63F601AF-EA35-4E0A-A9D9-C60ACFB6BC55}"/>
    <dgm:cxn modelId="{61E93191-42D8-4310-AABD-F14895C93665}" type="presOf" srcId="{25761703-EE26-4CA8-B049-3F157889CE06}" destId="{40E75915-E9B1-4ABD-839B-3CFD5E25D23D}" srcOrd="0" destOrd="0" presId="urn:microsoft.com/office/officeart/2005/8/layout/chevron1"/>
    <dgm:cxn modelId="{B0DAC2FD-EDA1-441B-A845-0C1964D6B924}" srcId="{8BBD982B-F274-4BA3-8F19-028AA15117A4}" destId="{7BF07599-40A3-43F8-B74C-B9C9D197B9C8}" srcOrd="0" destOrd="0" parTransId="{05A33227-C3A2-40A7-900E-1D070E545DAC}" sibTransId="{347A4B58-92E3-49B2-BBF5-15BF5A0F478B}"/>
    <dgm:cxn modelId="{5BD3BC0C-F340-45F1-84AE-4BCFD4CE153D}" type="presOf" srcId="{964A18CD-1B5D-4A7E-B182-2927E17348E0}" destId="{43FF70E3-3B35-4DF9-A907-606680DFC178}" srcOrd="0" destOrd="0" presId="urn:microsoft.com/office/officeart/2005/8/layout/chevron1"/>
    <dgm:cxn modelId="{682E7548-4AF8-4921-B629-7B3FC43AEF53}" type="presOf" srcId="{8BBD982B-F274-4BA3-8F19-028AA15117A4}" destId="{83BF0D0E-CEE2-4D71-A59A-24428141268C}" srcOrd="0" destOrd="0" presId="urn:microsoft.com/office/officeart/2005/8/layout/chevron1"/>
    <dgm:cxn modelId="{B4023F34-1758-4145-893F-044E6D16D52E}" srcId="{8BBD982B-F274-4BA3-8F19-028AA15117A4}" destId="{25761703-EE26-4CA8-B049-3F157889CE06}" srcOrd="2" destOrd="0" parTransId="{5EE1D751-E7E3-4E30-AC49-4C8227478F52}" sibTransId="{B74F6A51-714F-4AA7-B42B-E7F20847B954}"/>
    <dgm:cxn modelId="{280D22C6-B6D2-4FD3-9121-2EFE14CE7E5B}" type="presParOf" srcId="{83BF0D0E-CEE2-4D71-A59A-24428141268C}" destId="{372AB35D-7F85-4F08-9397-AA61FB00442A}" srcOrd="0" destOrd="0" presId="urn:microsoft.com/office/officeart/2005/8/layout/chevron1"/>
    <dgm:cxn modelId="{83DC8695-2CAB-4356-AF12-3890FCC37D91}" type="presParOf" srcId="{83BF0D0E-CEE2-4D71-A59A-24428141268C}" destId="{1F777585-BE73-4FF0-B2F3-AF881F23F55D}" srcOrd="1" destOrd="0" presId="urn:microsoft.com/office/officeart/2005/8/layout/chevron1"/>
    <dgm:cxn modelId="{E1FB86A3-FC17-4D1C-A8E8-927A844C29BA}" type="presParOf" srcId="{83BF0D0E-CEE2-4D71-A59A-24428141268C}" destId="{43FF70E3-3B35-4DF9-A907-606680DFC178}" srcOrd="2" destOrd="0" presId="urn:microsoft.com/office/officeart/2005/8/layout/chevron1"/>
    <dgm:cxn modelId="{F99CD650-CFFC-4CDB-996A-F855E8179997}" type="presParOf" srcId="{83BF0D0E-CEE2-4D71-A59A-24428141268C}" destId="{9A80ACDF-AC15-4B39-99F9-7A6A02E1B5CD}" srcOrd="3" destOrd="0" presId="urn:microsoft.com/office/officeart/2005/8/layout/chevron1"/>
    <dgm:cxn modelId="{C6FA9EBA-14A9-48E5-B9BB-DA02EF6648A3}" type="presParOf" srcId="{83BF0D0E-CEE2-4D71-A59A-24428141268C}" destId="{40E75915-E9B1-4ABD-839B-3CFD5E25D23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D040EDB-1B24-4B63-966C-7FC922BF7B35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3FEA28-C310-4E1E-8AE8-513FA7BBDAD1}">
      <dgm:prSet phldrT="[ข้อความ]"/>
      <dgm:spPr/>
      <dgm:t>
        <a:bodyPr/>
        <a:lstStyle/>
        <a:p>
          <a:r>
            <a:rPr lang="th-TH" dirty="0" smtClean="0"/>
            <a:t>เงินเดือน</a:t>
          </a:r>
        </a:p>
      </dgm:t>
    </dgm:pt>
    <dgm:pt modelId="{D9BABF88-0DCE-4A56-B4AB-0A6D114B82F7}" type="parTrans" cxnId="{7D876C47-8B58-4DCB-BA54-53051C6B8F57}">
      <dgm:prSet/>
      <dgm:spPr/>
      <dgm:t>
        <a:bodyPr/>
        <a:lstStyle/>
        <a:p>
          <a:endParaRPr lang="en-US"/>
        </a:p>
      </dgm:t>
    </dgm:pt>
    <dgm:pt modelId="{C7673E04-D988-4641-9FB5-7001EDEBAA12}" type="sibTrans" cxnId="{7D876C47-8B58-4DCB-BA54-53051C6B8F57}">
      <dgm:prSet/>
      <dgm:spPr/>
      <dgm:t>
        <a:bodyPr/>
        <a:lstStyle/>
        <a:p>
          <a:endParaRPr lang="en-US"/>
        </a:p>
      </dgm:t>
    </dgm:pt>
    <dgm:pt modelId="{A6E0219D-7BE2-4335-959B-D1D6FBDA1A1D}">
      <dgm:prSet phldrT="[ข้อความ]"/>
      <dgm:spPr/>
      <dgm:t>
        <a:bodyPr/>
        <a:lstStyle/>
        <a:p>
          <a:r>
            <a:rPr lang="th-TH" dirty="0" smtClean="0"/>
            <a:t>เงินประตำแหน่ง</a:t>
          </a:r>
          <a:endParaRPr lang="en-US" dirty="0"/>
        </a:p>
      </dgm:t>
    </dgm:pt>
    <dgm:pt modelId="{435FBD2B-B23F-49DC-A45E-9AF3E36EC0FC}" type="parTrans" cxnId="{0A4631DA-6B23-4413-85CE-23A8A414AF8F}">
      <dgm:prSet/>
      <dgm:spPr/>
      <dgm:t>
        <a:bodyPr/>
        <a:lstStyle/>
        <a:p>
          <a:endParaRPr lang="en-US"/>
        </a:p>
      </dgm:t>
    </dgm:pt>
    <dgm:pt modelId="{2783A23D-437F-4EA3-B733-B3F27156A5FD}" type="sibTrans" cxnId="{0A4631DA-6B23-4413-85CE-23A8A414AF8F}">
      <dgm:prSet/>
      <dgm:spPr/>
      <dgm:t>
        <a:bodyPr/>
        <a:lstStyle/>
        <a:p>
          <a:endParaRPr lang="en-US"/>
        </a:p>
      </dgm:t>
    </dgm:pt>
    <dgm:pt modelId="{C1F356E5-6CEB-4837-B97F-ADBBF6FA6AD4}">
      <dgm:prSet phldrT="[ข้อความ]"/>
      <dgm:spPr/>
      <dgm:t>
        <a:bodyPr/>
        <a:lstStyle/>
        <a:p>
          <a:r>
            <a:rPr lang="th-TH" dirty="0" smtClean="0"/>
            <a:t>เงินสมทบกองทุนสำรองเลี้ยงชีพ</a:t>
          </a:r>
          <a:endParaRPr lang="en-US" dirty="0"/>
        </a:p>
      </dgm:t>
    </dgm:pt>
    <dgm:pt modelId="{53690935-8B01-4542-A280-8DFB360F1577}" type="parTrans" cxnId="{30BED493-B046-46D0-AD39-229A41E9E82A}">
      <dgm:prSet/>
      <dgm:spPr/>
      <dgm:t>
        <a:bodyPr/>
        <a:lstStyle/>
        <a:p>
          <a:endParaRPr lang="en-US"/>
        </a:p>
      </dgm:t>
    </dgm:pt>
    <dgm:pt modelId="{1D0C0676-9D2D-4711-9417-96BD6FF61214}" type="sibTrans" cxnId="{30BED493-B046-46D0-AD39-229A41E9E82A}">
      <dgm:prSet/>
      <dgm:spPr/>
      <dgm:t>
        <a:bodyPr/>
        <a:lstStyle/>
        <a:p>
          <a:endParaRPr lang="en-US"/>
        </a:p>
      </dgm:t>
    </dgm:pt>
    <dgm:pt modelId="{ADFB3547-6803-41DE-B378-0B180D202A47}">
      <dgm:prSet phldrT="[ข้อความ]"/>
      <dgm:spPr/>
      <dgm:t>
        <a:bodyPr/>
        <a:lstStyle/>
        <a:p>
          <a:r>
            <a:rPr lang="th-TH" dirty="0" smtClean="0"/>
            <a:t>เงินรางวัล</a:t>
          </a:r>
          <a:endParaRPr lang="en-US" dirty="0"/>
        </a:p>
      </dgm:t>
    </dgm:pt>
    <dgm:pt modelId="{B36FD8DA-A94A-403E-AFBB-8B991E5D7CD0}" type="parTrans" cxnId="{94AFABE2-7C34-47F2-9484-1DA48BFCD172}">
      <dgm:prSet/>
      <dgm:spPr/>
      <dgm:t>
        <a:bodyPr/>
        <a:lstStyle/>
        <a:p>
          <a:endParaRPr lang="en-US"/>
        </a:p>
      </dgm:t>
    </dgm:pt>
    <dgm:pt modelId="{3DE71D06-F54D-4DEE-B72B-CFE4A090CFB0}" type="sibTrans" cxnId="{94AFABE2-7C34-47F2-9484-1DA48BFCD172}">
      <dgm:prSet/>
      <dgm:spPr/>
      <dgm:t>
        <a:bodyPr/>
        <a:lstStyle/>
        <a:p>
          <a:endParaRPr lang="en-US"/>
        </a:p>
      </dgm:t>
    </dgm:pt>
    <dgm:pt modelId="{3A6B303E-9760-4113-89A4-996D2FAED8AE}">
      <dgm:prSet phldrT="[ข้อความ]"/>
      <dgm:spPr/>
      <dgm:t>
        <a:bodyPr/>
        <a:lstStyle/>
        <a:p>
          <a:r>
            <a:rPr lang="th-TH" dirty="0" smtClean="0"/>
            <a:t>เงินค่าตรวจสุขภาพประจำปี</a:t>
          </a:r>
          <a:endParaRPr lang="en-US" dirty="0"/>
        </a:p>
      </dgm:t>
    </dgm:pt>
    <dgm:pt modelId="{9F4F05D1-D686-41CF-8AB7-4F4541F01799}" type="parTrans" cxnId="{E8538B7F-D834-44A7-A691-3239BF0DB838}">
      <dgm:prSet/>
      <dgm:spPr/>
      <dgm:t>
        <a:bodyPr/>
        <a:lstStyle/>
        <a:p>
          <a:endParaRPr lang="en-US"/>
        </a:p>
      </dgm:t>
    </dgm:pt>
    <dgm:pt modelId="{3D3686D3-73A4-4884-8EA2-64B321DB6833}" type="sibTrans" cxnId="{E8538B7F-D834-44A7-A691-3239BF0DB838}">
      <dgm:prSet/>
      <dgm:spPr/>
      <dgm:t>
        <a:bodyPr/>
        <a:lstStyle/>
        <a:p>
          <a:endParaRPr lang="en-US"/>
        </a:p>
      </dgm:t>
    </dgm:pt>
    <dgm:pt modelId="{ABA5F95F-1D81-472E-8B83-3528ABF6065D}">
      <dgm:prSet phldrT="[ข้อความ]"/>
      <dgm:spPr/>
      <dgm:t>
        <a:bodyPr/>
        <a:lstStyle/>
        <a:p>
          <a:r>
            <a:rPr lang="th-TH" dirty="0" smtClean="0"/>
            <a:t>เงินสวัสดิการและเงินอื่นๆ</a:t>
          </a:r>
          <a:endParaRPr lang="en-US" dirty="0"/>
        </a:p>
      </dgm:t>
    </dgm:pt>
    <dgm:pt modelId="{E5F62D17-0530-4880-B955-988D3FEA4E14}" type="parTrans" cxnId="{EBE36A8E-4677-4ADC-9633-DBAD7321D60C}">
      <dgm:prSet/>
      <dgm:spPr/>
      <dgm:t>
        <a:bodyPr/>
        <a:lstStyle/>
        <a:p>
          <a:endParaRPr lang="en-US"/>
        </a:p>
      </dgm:t>
    </dgm:pt>
    <dgm:pt modelId="{EEBA7EA6-EDBC-479A-AD3B-AC73DA3BBEA2}" type="sibTrans" cxnId="{EBE36A8E-4677-4ADC-9633-DBAD7321D60C}">
      <dgm:prSet/>
      <dgm:spPr/>
      <dgm:t>
        <a:bodyPr/>
        <a:lstStyle/>
        <a:p>
          <a:endParaRPr lang="en-US"/>
        </a:p>
      </dgm:t>
    </dgm:pt>
    <dgm:pt modelId="{CDC9727A-E006-4B37-B124-178C0FC9CA4A}" type="pres">
      <dgm:prSet presAssocID="{0D040EDB-1B24-4B63-966C-7FC922BF7B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FD438B-A7B6-45A3-ACCD-EAB73DCD8CCB}" type="pres">
      <dgm:prSet presAssocID="{5B3FEA28-C310-4E1E-8AE8-513FA7BBDAD1}" presName="composite" presStyleCnt="0"/>
      <dgm:spPr/>
    </dgm:pt>
    <dgm:pt modelId="{321E38C0-ACFF-4C8D-BD02-56DD2991E7D9}" type="pres">
      <dgm:prSet presAssocID="{5B3FEA28-C310-4E1E-8AE8-513FA7BBDAD1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E4538-27AF-4C8B-B48D-42E66277ACC2}" type="pres">
      <dgm:prSet presAssocID="{5B3FEA28-C310-4E1E-8AE8-513FA7BBDAD1}" presName="rect2" presStyleLbl="fgImgPlace1" presStyleIdx="0" presStyleCnt="6" custScaleX="81571" custScaleY="79135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9D38F46-7D2E-46C7-87D8-70F77FCD37C0}" type="pres">
      <dgm:prSet presAssocID="{C7673E04-D988-4641-9FB5-7001EDEBAA12}" presName="sibTrans" presStyleCnt="0"/>
      <dgm:spPr/>
    </dgm:pt>
    <dgm:pt modelId="{15E1F6A0-B184-4102-8E9E-B6BD3AC7DB83}" type="pres">
      <dgm:prSet presAssocID="{A6E0219D-7BE2-4335-959B-D1D6FBDA1A1D}" presName="composite" presStyleCnt="0"/>
      <dgm:spPr/>
    </dgm:pt>
    <dgm:pt modelId="{BEC64C41-BB55-432F-B41C-88174DD663A9}" type="pres">
      <dgm:prSet presAssocID="{A6E0219D-7BE2-4335-959B-D1D6FBDA1A1D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B5D8DA-AB38-43E3-96CD-EBCE69D02FF5}" type="pres">
      <dgm:prSet presAssocID="{A6E0219D-7BE2-4335-959B-D1D6FBDA1A1D}" presName="rect2" presStyleLbl="fgImgPlace1" presStyleIdx="1" presStyleCnt="6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AA3070E-9AA2-46B4-8E8D-BA6176442A26}" type="pres">
      <dgm:prSet presAssocID="{2783A23D-437F-4EA3-B733-B3F27156A5FD}" presName="sibTrans" presStyleCnt="0"/>
      <dgm:spPr/>
    </dgm:pt>
    <dgm:pt modelId="{C007818E-4A62-424E-92B5-D0E091212857}" type="pres">
      <dgm:prSet presAssocID="{C1F356E5-6CEB-4837-B97F-ADBBF6FA6AD4}" presName="composite" presStyleCnt="0"/>
      <dgm:spPr/>
    </dgm:pt>
    <dgm:pt modelId="{B05F9598-64E8-460E-847C-7646DFDB9BA5}" type="pres">
      <dgm:prSet presAssocID="{C1F356E5-6CEB-4837-B97F-ADBBF6FA6AD4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6AAD2E-E71B-4A49-AC86-DF432B234762}" type="pres">
      <dgm:prSet presAssocID="{C1F356E5-6CEB-4837-B97F-ADBBF6FA6AD4}" presName="rect2" presStyleLbl="fgImgPlace1" presStyleIdx="2" presStyleCnt="6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D0435D5-4C50-450B-93A4-98B8426A4CC8}" type="pres">
      <dgm:prSet presAssocID="{1D0C0676-9D2D-4711-9417-96BD6FF61214}" presName="sibTrans" presStyleCnt="0"/>
      <dgm:spPr/>
    </dgm:pt>
    <dgm:pt modelId="{784650C3-7457-4842-BFD5-7FF3198499F7}" type="pres">
      <dgm:prSet presAssocID="{ADFB3547-6803-41DE-B378-0B180D202A47}" presName="composite" presStyleCnt="0"/>
      <dgm:spPr/>
    </dgm:pt>
    <dgm:pt modelId="{FA1BDB5E-3F58-4314-B1DF-F3A9861F0249}" type="pres">
      <dgm:prSet presAssocID="{ADFB3547-6803-41DE-B378-0B180D202A47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C7CCB3-C2AC-4CD9-AC3E-C1312664E772}" type="pres">
      <dgm:prSet presAssocID="{ADFB3547-6803-41DE-B378-0B180D202A47}" presName="rect2" presStyleLbl="fgImgPlace1" presStyleIdx="3" presStyleCnt="6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CEA889D-DFD2-49F0-A34A-CF2B879774DF}" type="pres">
      <dgm:prSet presAssocID="{3DE71D06-F54D-4DEE-B72B-CFE4A090CFB0}" presName="sibTrans" presStyleCnt="0"/>
      <dgm:spPr/>
    </dgm:pt>
    <dgm:pt modelId="{22540DAC-4682-4D34-AAE1-005A345723BF}" type="pres">
      <dgm:prSet presAssocID="{3A6B303E-9760-4113-89A4-996D2FAED8AE}" presName="composite" presStyleCnt="0"/>
      <dgm:spPr/>
    </dgm:pt>
    <dgm:pt modelId="{D032CE27-5379-4613-93C1-13B4D4C18D97}" type="pres">
      <dgm:prSet presAssocID="{3A6B303E-9760-4113-89A4-996D2FAED8AE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2EAE5F-A21B-4D99-BA0C-140C160C3EB5}" type="pres">
      <dgm:prSet presAssocID="{3A6B303E-9760-4113-89A4-996D2FAED8AE}" presName="rect2" presStyleLbl="fgImgPlace1" presStyleIdx="4" presStyleCnt="6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C377598-FA36-4BF1-93E3-2C0CE354C599}" type="pres">
      <dgm:prSet presAssocID="{3D3686D3-73A4-4884-8EA2-64B321DB6833}" presName="sibTrans" presStyleCnt="0"/>
      <dgm:spPr/>
    </dgm:pt>
    <dgm:pt modelId="{06D49A22-D51F-490F-87DF-2C6C7CDE8DEC}" type="pres">
      <dgm:prSet presAssocID="{ABA5F95F-1D81-472E-8B83-3528ABF6065D}" presName="composite" presStyleCnt="0"/>
      <dgm:spPr/>
    </dgm:pt>
    <dgm:pt modelId="{4D680C0B-838B-4344-89E3-382F5B3017D3}" type="pres">
      <dgm:prSet presAssocID="{ABA5F95F-1D81-472E-8B83-3528ABF6065D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84B30-3EC4-4AEE-90AB-4F0C3CAECB54}" type="pres">
      <dgm:prSet presAssocID="{ABA5F95F-1D81-472E-8B83-3528ABF6065D}" presName="rect2" presStyleLbl="fgImgPlace1" presStyleIdx="5" presStyleCnt="6"/>
      <dgm:spPr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94AFABE2-7C34-47F2-9484-1DA48BFCD172}" srcId="{0D040EDB-1B24-4B63-966C-7FC922BF7B35}" destId="{ADFB3547-6803-41DE-B378-0B180D202A47}" srcOrd="3" destOrd="0" parTransId="{B36FD8DA-A94A-403E-AFBB-8B991E5D7CD0}" sibTransId="{3DE71D06-F54D-4DEE-B72B-CFE4A090CFB0}"/>
    <dgm:cxn modelId="{E8538B7F-D834-44A7-A691-3239BF0DB838}" srcId="{0D040EDB-1B24-4B63-966C-7FC922BF7B35}" destId="{3A6B303E-9760-4113-89A4-996D2FAED8AE}" srcOrd="4" destOrd="0" parTransId="{9F4F05D1-D686-41CF-8AB7-4F4541F01799}" sibTransId="{3D3686D3-73A4-4884-8EA2-64B321DB6833}"/>
    <dgm:cxn modelId="{18DF60E4-7A48-45DF-829C-EC0B047C4133}" type="presOf" srcId="{5B3FEA28-C310-4E1E-8AE8-513FA7BBDAD1}" destId="{321E38C0-ACFF-4C8D-BD02-56DD2991E7D9}" srcOrd="0" destOrd="0" presId="urn:microsoft.com/office/officeart/2008/layout/PictureStrips"/>
    <dgm:cxn modelId="{CB20AC03-940D-4B93-A4A5-AEDD0E92F713}" type="presOf" srcId="{ADFB3547-6803-41DE-B378-0B180D202A47}" destId="{FA1BDB5E-3F58-4314-B1DF-F3A9861F0249}" srcOrd="0" destOrd="0" presId="urn:microsoft.com/office/officeart/2008/layout/PictureStrips"/>
    <dgm:cxn modelId="{30BED493-B046-46D0-AD39-229A41E9E82A}" srcId="{0D040EDB-1B24-4B63-966C-7FC922BF7B35}" destId="{C1F356E5-6CEB-4837-B97F-ADBBF6FA6AD4}" srcOrd="2" destOrd="0" parTransId="{53690935-8B01-4542-A280-8DFB360F1577}" sibTransId="{1D0C0676-9D2D-4711-9417-96BD6FF61214}"/>
    <dgm:cxn modelId="{A6564A1B-CECE-42C7-9DC6-AFF884D6FB4C}" type="presOf" srcId="{0D040EDB-1B24-4B63-966C-7FC922BF7B35}" destId="{CDC9727A-E006-4B37-B124-178C0FC9CA4A}" srcOrd="0" destOrd="0" presId="urn:microsoft.com/office/officeart/2008/layout/PictureStrips"/>
    <dgm:cxn modelId="{AE555C03-BF1B-4523-9DA2-5CDCA92DB82B}" type="presOf" srcId="{ABA5F95F-1D81-472E-8B83-3528ABF6065D}" destId="{4D680C0B-838B-4344-89E3-382F5B3017D3}" srcOrd="0" destOrd="0" presId="urn:microsoft.com/office/officeart/2008/layout/PictureStrips"/>
    <dgm:cxn modelId="{0A4631DA-6B23-4413-85CE-23A8A414AF8F}" srcId="{0D040EDB-1B24-4B63-966C-7FC922BF7B35}" destId="{A6E0219D-7BE2-4335-959B-D1D6FBDA1A1D}" srcOrd="1" destOrd="0" parTransId="{435FBD2B-B23F-49DC-A45E-9AF3E36EC0FC}" sibTransId="{2783A23D-437F-4EA3-B733-B3F27156A5FD}"/>
    <dgm:cxn modelId="{ABCC5818-6871-4BB2-9648-B790C8816D98}" type="presOf" srcId="{3A6B303E-9760-4113-89A4-996D2FAED8AE}" destId="{D032CE27-5379-4613-93C1-13B4D4C18D97}" srcOrd="0" destOrd="0" presId="urn:microsoft.com/office/officeart/2008/layout/PictureStrips"/>
    <dgm:cxn modelId="{DB68C24B-D4C1-4EF6-AD5A-8FACD25891CC}" type="presOf" srcId="{C1F356E5-6CEB-4837-B97F-ADBBF6FA6AD4}" destId="{B05F9598-64E8-460E-847C-7646DFDB9BA5}" srcOrd="0" destOrd="0" presId="urn:microsoft.com/office/officeart/2008/layout/PictureStrips"/>
    <dgm:cxn modelId="{EBE36A8E-4677-4ADC-9633-DBAD7321D60C}" srcId="{0D040EDB-1B24-4B63-966C-7FC922BF7B35}" destId="{ABA5F95F-1D81-472E-8B83-3528ABF6065D}" srcOrd="5" destOrd="0" parTransId="{E5F62D17-0530-4880-B955-988D3FEA4E14}" sibTransId="{EEBA7EA6-EDBC-479A-AD3B-AC73DA3BBEA2}"/>
    <dgm:cxn modelId="{1A089E09-C098-4197-BE11-40457756B800}" type="presOf" srcId="{A6E0219D-7BE2-4335-959B-D1D6FBDA1A1D}" destId="{BEC64C41-BB55-432F-B41C-88174DD663A9}" srcOrd="0" destOrd="0" presId="urn:microsoft.com/office/officeart/2008/layout/PictureStrips"/>
    <dgm:cxn modelId="{7D876C47-8B58-4DCB-BA54-53051C6B8F57}" srcId="{0D040EDB-1B24-4B63-966C-7FC922BF7B35}" destId="{5B3FEA28-C310-4E1E-8AE8-513FA7BBDAD1}" srcOrd="0" destOrd="0" parTransId="{D9BABF88-0DCE-4A56-B4AB-0A6D114B82F7}" sibTransId="{C7673E04-D988-4641-9FB5-7001EDEBAA12}"/>
    <dgm:cxn modelId="{8EF1A833-5185-4B3F-AF14-F19088AE83C9}" type="presParOf" srcId="{CDC9727A-E006-4B37-B124-178C0FC9CA4A}" destId="{E2FD438B-A7B6-45A3-ACCD-EAB73DCD8CCB}" srcOrd="0" destOrd="0" presId="urn:microsoft.com/office/officeart/2008/layout/PictureStrips"/>
    <dgm:cxn modelId="{0018165D-C310-4360-94C7-D936077F3D34}" type="presParOf" srcId="{E2FD438B-A7B6-45A3-ACCD-EAB73DCD8CCB}" destId="{321E38C0-ACFF-4C8D-BD02-56DD2991E7D9}" srcOrd="0" destOrd="0" presId="urn:microsoft.com/office/officeart/2008/layout/PictureStrips"/>
    <dgm:cxn modelId="{1C64876F-D5A2-4904-A414-8AA338592AD0}" type="presParOf" srcId="{E2FD438B-A7B6-45A3-ACCD-EAB73DCD8CCB}" destId="{307E4538-27AF-4C8B-B48D-42E66277ACC2}" srcOrd="1" destOrd="0" presId="urn:microsoft.com/office/officeart/2008/layout/PictureStrips"/>
    <dgm:cxn modelId="{42B2B2E0-CAC6-44D6-9062-76DB75915DB1}" type="presParOf" srcId="{CDC9727A-E006-4B37-B124-178C0FC9CA4A}" destId="{69D38F46-7D2E-46C7-87D8-70F77FCD37C0}" srcOrd="1" destOrd="0" presId="urn:microsoft.com/office/officeart/2008/layout/PictureStrips"/>
    <dgm:cxn modelId="{35AB682C-2EDC-4711-BE20-E1103740A1CD}" type="presParOf" srcId="{CDC9727A-E006-4B37-B124-178C0FC9CA4A}" destId="{15E1F6A0-B184-4102-8E9E-B6BD3AC7DB83}" srcOrd="2" destOrd="0" presId="urn:microsoft.com/office/officeart/2008/layout/PictureStrips"/>
    <dgm:cxn modelId="{FB2EE2C9-7C0F-489E-9D69-473B000EFBD7}" type="presParOf" srcId="{15E1F6A0-B184-4102-8E9E-B6BD3AC7DB83}" destId="{BEC64C41-BB55-432F-B41C-88174DD663A9}" srcOrd="0" destOrd="0" presId="urn:microsoft.com/office/officeart/2008/layout/PictureStrips"/>
    <dgm:cxn modelId="{0177B90F-3D96-4D68-9CE8-C6E94ACA1DA5}" type="presParOf" srcId="{15E1F6A0-B184-4102-8E9E-B6BD3AC7DB83}" destId="{09B5D8DA-AB38-43E3-96CD-EBCE69D02FF5}" srcOrd="1" destOrd="0" presId="urn:microsoft.com/office/officeart/2008/layout/PictureStrips"/>
    <dgm:cxn modelId="{B0C2933A-71BC-4E8B-83FC-3244037BF492}" type="presParOf" srcId="{CDC9727A-E006-4B37-B124-178C0FC9CA4A}" destId="{8AA3070E-9AA2-46B4-8E8D-BA6176442A26}" srcOrd="3" destOrd="0" presId="urn:microsoft.com/office/officeart/2008/layout/PictureStrips"/>
    <dgm:cxn modelId="{FD621918-40DE-4CA1-A5DF-79F4327E4713}" type="presParOf" srcId="{CDC9727A-E006-4B37-B124-178C0FC9CA4A}" destId="{C007818E-4A62-424E-92B5-D0E091212857}" srcOrd="4" destOrd="0" presId="urn:microsoft.com/office/officeart/2008/layout/PictureStrips"/>
    <dgm:cxn modelId="{224AA1BA-79DF-4331-86B6-4FEA1B98C1B2}" type="presParOf" srcId="{C007818E-4A62-424E-92B5-D0E091212857}" destId="{B05F9598-64E8-460E-847C-7646DFDB9BA5}" srcOrd="0" destOrd="0" presId="urn:microsoft.com/office/officeart/2008/layout/PictureStrips"/>
    <dgm:cxn modelId="{D8D125A9-A8BC-47A6-92D2-2A9E8EF43C80}" type="presParOf" srcId="{C007818E-4A62-424E-92B5-D0E091212857}" destId="{DC6AAD2E-E71B-4A49-AC86-DF432B234762}" srcOrd="1" destOrd="0" presId="urn:microsoft.com/office/officeart/2008/layout/PictureStrips"/>
    <dgm:cxn modelId="{119ED3DA-AE73-4247-AFC2-CD45F30E0678}" type="presParOf" srcId="{CDC9727A-E006-4B37-B124-178C0FC9CA4A}" destId="{4D0435D5-4C50-450B-93A4-98B8426A4CC8}" srcOrd="5" destOrd="0" presId="urn:microsoft.com/office/officeart/2008/layout/PictureStrips"/>
    <dgm:cxn modelId="{DE464094-90DC-4CBB-9850-7ED7BBAFCF45}" type="presParOf" srcId="{CDC9727A-E006-4B37-B124-178C0FC9CA4A}" destId="{784650C3-7457-4842-BFD5-7FF3198499F7}" srcOrd="6" destOrd="0" presId="urn:microsoft.com/office/officeart/2008/layout/PictureStrips"/>
    <dgm:cxn modelId="{15CBF046-D35D-4053-B08C-64DF3B6B746C}" type="presParOf" srcId="{784650C3-7457-4842-BFD5-7FF3198499F7}" destId="{FA1BDB5E-3F58-4314-B1DF-F3A9861F0249}" srcOrd="0" destOrd="0" presId="urn:microsoft.com/office/officeart/2008/layout/PictureStrips"/>
    <dgm:cxn modelId="{EFEAAA95-F2D7-4640-B7C4-71393AEA1CDE}" type="presParOf" srcId="{784650C3-7457-4842-BFD5-7FF3198499F7}" destId="{95C7CCB3-C2AC-4CD9-AC3E-C1312664E772}" srcOrd="1" destOrd="0" presId="urn:microsoft.com/office/officeart/2008/layout/PictureStrips"/>
    <dgm:cxn modelId="{48827739-ACD1-4004-A7B9-8070914C3749}" type="presParOf" srcId="{CDC9727A-E006-4B37-B124-178C0FC9CA4A}" destId="{BCEA889D-DFD2-49F0-A34A-CF2B879774DF}" srcOrd="7" destOrd="0" presId="urn:microsoft.com/office/officeart/2008/layout/PictureStrips"/>
    <dgm:cxn modelId="{2538D740-DE23-45D2-955C-AE420A14C95B}" type="presParOf" srcId="{CDC9727A-E006-4B37-B124-178C0FC9CA4A}" destId="{22540DAC-4682-4D34-AAE1-005A345723BF}" srcOrd="8" destOrd="0" presId="urn:microsoft.com/office/officeart/2008/layout/PictureStrips"/>
    <dgm:cxn modelId="{37D319CD-1C24-4C42-B22F-C445F4DBC997}" type="presParOf" srcId="{22540DAC-4682-4D34-AAE1-005A345723BF}" destId="{D032CE27-5379-4613-93C1-13B4D4C18D97}" srcOrd="0" destOrd="0" presId="urn:microsoft.com/office/officeart/2008/layout/PictureStrips"/>
    <dgm:cxn modelId="{7D5EFBEE-2E1B-45E6-9666-562F35D56036}" type="presParOf" srcId="{22540DAC-4682-4D34-AAE1-005A345723BF}" destId="{6F2EAE5F-A21B-4D99-BA0C-140C160C3EB5}" srcOrd="1" destOrd="0" presId="urn:microsoft.com/office/officeart/2008/layout/PictureStrips"/>
    <dgm:cxn modelId="{776F2CBB-EC58-434C-BED1-501E21D1FC7B}" type="presParOf" srcId="{CDC9727A-E006-4B37-B124-178C0FC9CA4A}" destId="{7C377598-FA36-4BF1-93E3-2C0CE354C599}" srcOrd="9" destOrd="0" presId="urn:microsoft.com/office/officeart/2008/layout/PictureStrips"/>
    <dgm:cxn modelId="{47E92FED-6EC3-4B02-96D2-06DE8DFC4638}" type="presParOf" srcId="{CDC9727A-E006-4B37-B124-178C0FC9CA4A}" destId="{06D49A22-D51F-490F-87DF-2C6C7CDE8DEC}" srcOrd="10" destOrd="0" presId="urn:microsoft.com/office/officeart/2008/layout/PictureStrips"/>
    <dgm:cxn modelId="{F408BDCE-12D5-4462-9428-AE5E41ADE8F4}" type="presParOf" srcId="{06D49A22-D51F-490F-87DF-2C6C7CDE8DEC}" destId="{4D680C0B-838B-4344-89E3-382F5B3017D3}" srcOrd="0" destOrd="0" presId="urn:microsoft.com/office/officeart/2008/layout/PictureStrips"/>
    <dgm:cxn modelId="{0B33F129-D007-48D2-9F83-230B718E2B7C}" type="presParOf" srcId="{06D49A22-D51F-490F-87DF-2C6C7CDE8DEC}" destId="{F8984B30-3EC4-4AEE-90AB-4F0C3CAECB5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E3D7EB-4F9E-4327-96C5-A6ECE84B250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226157-E823-427C-ABC2-208D4E83B921}">
      <dgm:prSet phldrT="[ข้อความ]" custT="1"/>
      <dgm:spPr/>
      <dgm:t>
        <a:bodyPr/>
        <a:lstStyle/>
        <a:p>
          <a:pPr>
            <a:lnSpc>
              <a:spcPct val="100000"/>
            </a:lnSpc>
          </a:pPr>
          <a:r>
            <a:rPr lang="th-TH" sz="2800" dirty="0" smtClean="0">
              <a:latin typeface="5102_UEtUEK_anamai" pitchFamily="2" charset="0"/>
              <a:cs typeface="5102_UEtUEK_anamai" pitchFamily="2" charset="0"/>
            </a:rPr>
            <a:t>ขั้นตอนที่ </a:t>
          </a:r>
          <a:r>
            <a:rPr lang="en-US" sz="2800" dirty="0" smtClean="0">
              <a:latin typeface="5102_UEtUEK_anamai" pitchFamily="2" charset="0"/>
              <a:cs typeface="5102_UEtUEK_anamai" pitchFamily="2" charset="0"/>
            </a:rPr>
            <a:t>1</a:t>
          </a:r>
          <a:endParaRPr lang="en-US" sz="2800" dirty="0">
            <a:latin typeface="5102_UEtUEK_anamai" pitchFamily="2" charset="0"/>
            <a:cs typeface="5102_UEtUEK_anamai" pitchFamily="2" charset="0"/>
          </a:endParaRPr>
        </a:p>
      </dgm:t>
    </dgm:pt>
    <dgm:pt modelId="{995D0B49-3D49-4270-813E-3F26E5BCF9D6}" type="parTrans" cxnId="{AA0B0298-16F7-4208-A27F-19B57371662B}">
      <dgm:prSet/>
      <dgm:spPr/>
      <dgm:t>
        <a:bodyPr/>
        <a:lstStyle/>
        <a:p>
          <a:endParaRPr lang="en-US" sz="2400">
            <a:latin typeface="5102_UEtUEK_anamai" pitchFamily="2" charset="0"/>
            <a:cs typeface="5102_UEtUEK_anamai" pitchFamily="2" charset="0"/>
          </a:endParaRPr>
        </a:p>
      </dgm:t>
    </dgm:pt>
    <dgm:pt modelId="{B8029A35-B735-45BC-BC53-1241A82A49E2}" type="sibTrans" cxnId="{AA0B0298-16F7-4208-A27F-19B57371662B}">
      <dgm:prSet/>
      <dgm:spPr/>
      <dgm:t>
        <a:bodyPr/>
        <a:lstStyle/>
        <a:p>
          <a:endParaRPr lang="en-US" sz="2400">
            <a:latin typeface="5102_UEtUEK_anamai" pitchFamily="2" charset="0"/>
            <a:cs typeface="5102_UEtUEK_anamai" pitchFamily="2" charset="0"/>
          </a:endParaRPr>
        </a:p>
      </dgm:t>
    </dgm:pt>
    <dgm:pt modelId="{6D303299-E798-4FE3-BD10-A84636983DA1}">
      <dgm:prSet phldrT="[ข้อความ]" custT="1"/>
      <dgm:spPr/>
      <dgm:t>
        <a:bodyPr/>
        <a:lstStyle/>
        <a:p>
          <a:r>
            <a:rPr lang="th-TH" sz="2800" dirty="0" smtClean="0">
              <a:latin typeface="5102_UEtUEK_anamai" pitchFamily="2" charset="0"/>
              <a:cs typeface="5102_UEtUEK_anamai" pitchFamily="2" charset="0"/>
            </a:rPr>
            <a:t>จัดทำหนังสือขออนุญาต  ชี้แจงเหตุผล</a:t>
          </a:r>
          <a:endParaRPr lang="en-US" sz="2800" dirty="0">
            <a:latin typeface="5102_UEtUEK_anamai" pitchFamily="2" charset="0"/>
            <a:cs typeface="5102_UEtUEK_anamai" pitchFamily="2" charset="0"/>
          </a:endParaRPr>
        </a:p>
      </dgm:t>
    </dgm:pt>
    <dgm:pt modelId="{66BFF7C9-BB06-49B8-AABD-EEBD7F3BF3D1}" type="parTrans" cxnId="{C7C8830E-8ECF-4CFE-BA3E-8CF1B67311AA}">
      <dgm:prSet/>
      <dgm:spPr/>
      <dgm:t>
        <a:bodyPr/>
        <a:lstStyle/>
        <a:p>
          <a:endParaRPr lang="en-US" sz="2400">
            <a:latin typeface="5102_UEtUEK_anamai" pitchFamily="2" charset="0"/>
            <a:cs typeface="5102_UEtUEK_anamai" pitchFamily="2" charset="0"/>
          </a:endParaRPr>
        </a:p>
      </dgm:t>
    </dgm:pt>
    <dgm:pt modelId="{112C744F-D1DB-4D45-A58A-6CC5DD9A872E}" type="sibTrans" cxnId="{C7C8830E-8ECF-4CFE-BA3E-8CF1B67311AA}">
      <dgm:prSet/>
      <dgm:spPr/>
      <dgm:t>
        <a:bodyPr/>
        <a:lstStyle/>
        <a:p>
          <a:endParaRPr lang="en-US" sz="2400">
            <a:latin typeface="5102_UEtUEK_anamai" pitchFamily="2" charset="0"/>
            <a:cs typeface="5102_UEtUEK_anamai" pitchFamily="2" charset="0"/>
          </a:endParaRPr>
        </a:p>
      </dgm:t>
    </dgm:pt>
    <dgm:pt modelId="{19B97955-7A79-4C73-B5F7-FA827FD0CBB1}">
      <dgm:prSet phldrT="[ข้อความ]" custT="1"/>
      <dgm:spPr/>
      <dgm:t>
        <a:bodyPr/>
        <a:lstStyle/>
        <a:p>
          <a:r>
            <a:rPr lang="th-TH" sz="2800" dirty="0" smtClean="0">
              <a:latin typeface="5102_UEtUEK_anamai" pitchFamily="2" charset="0"/>
              <a:cs typeface="5102_UEtUEK_anamai" pitchFamily="2" charset="0"/>
            </a:rPr>
            <a:t>พร้อมแนบเอกสารประกอบ</a:t>
          </a:r>
          <a:endParaRPr lang="en-US" sz="2800" dirty="0">
            <a:latin typeface="5102_UEtUEK_anamai" pitchFamily="2" charset="0"/>
            <a:cs typeface="5102_UEtUEK_anamai" pitchFamily="2" charset="0"/>
          </a:endParaRPr>
        </a:p>
      </dgm:t>
    </dgm:pt>
    <dgm:pt modelId="{DC25E572-2129-48B6-8CB2-2FBB45DDF5A0}" type="parTrans" cxnId="{D4865C42-5EC1-4C97-B165-6266C764850A}">
      <dgm:prSet/>
      <dgm:spPr/>
      <dgm:t>
        <a:bodyPr/>
        <a:lstStyle/>
        <a:p>
          <a:endParaRPr lang="en-US" sz="2400">
            <a:latin typeface="5102_UEtUEK_anamai" pitchFamily="2" charset="0"/>
            <a:cs typeface="5102_UEtUEK_anamai" pitchFamily="2" charset="0"/>
          </a:endParaRPr>
        </a:p>
      </dgm:t>
    </dgm:pt>
    <dgm:pt modelId="{00E6E3FA-BEA1-4F2C-B76A-A119BDFAB538}" type="sibTrans" cxnId="{D4865C42-5EC1-4C97-B165-6266C764850A}">
      <dgm:prSet/>
      <dgm:spPr/>
      <dgm:t>
        <a:bodyPr/>
        <a:lstStyle/>
        <a:p>
          <a:endParaRPr lang="en-US" sz="2400">
            <a:latin typeface="5102_UEtUEK_anamai" pitchFamily="2" charset="0"/>
            <a:cs typeface="5102_UEtUEK_anamai" pitchFamily="2" charset="0"/>
          </a:endParaRPr>
        </a:p>
      </dgm:t>
    </dgm:pt>
    <dgm:pt modelId="{3D2115D3-0956-4F93-B0E4-CFD67DF73CF8}">
      <dgm:prSet phldrT="[ข้อความ]" custT="1"/>
      <dgm:spPr/>
      <dgm:t>
        <a:bodyPr/>
        <a:lstStyle/>
        <a:p>
          <a:pPr>
            <a:lnSpc>
              <a:spcPct val="100000"/>
            </a:lnSpc>
          </a:pPr>
          <a:r>
            <a:rPr lang="th-TH" sz="2800" dirty="0" smtClean="0">
              <a:latin typeface="5102_UEtUEK_anamai" pitchFamily="2" charset="0"/>
              <a:cs typeface="5102_UEtUEK_anamai" pitchFamily="2" charset="0"/>
            </a:rPr>
            <a:t>ขั้นตอนที่ </a:t>
          </a:r>
          <a:r>
            <a:rPr lang="en-US" sz="2800" dirty="0" smtClean="0">
              <a:latin typeface="5102_UEtUEK_anamai" pitchFamily="2" charset="0"/>
              <a:cs typeface="5102_UEtUEK_anamai" pitchFamily="2" charset="0"/>
            </a:rPr>
            <a:t>2</a:t>
          </a:r>
          <a:endParaRPr lang="en-US" sz="2800" dirty="0">
            <a:latin typeface="5102_UEtUEK_anamai" pitchFamily="2" charset="0"/>
            <a:cs typeface="5102_UEtUEK_anamai" pitchFamily="2" charset="0"/>
          </a:endParaRPr>
        </a:p>
      </dgm:t>
    </dgm:pt>
    <dgm:pt modelId="{56021C30-D0ED-42A9-A042-E4D8921C269F}" type="parTrans" cxnId="{976A4BA6-9C22-4C41-903F-E7C89E9DEE61}">
      <dgm:prSet/>
      <dgm:spPr/>
      <dgm:t>
        <a:bodyPr/>
        <a:lstStyle/>
        <a:p>
          <a:endParaRPr lang="en-US" sz="2400">
            <a:latin typeface="5102_UEtUEK_anamai" pitchFamily="2" charset="0"/>
            <a:cs typeface="5102_UEtUEK_anamai" pitchFamily="2" charset="0"/>
          </a:endParaRPr>
        </a:p>
      </dgm:t>
    </dgm:pt>
    <dgm:pt modelId="{4267AF14-DD6E-4BA9-9D20-1A933D427213}" type="sibTrans" cxnId="{976A4BA6-9C22-4C41-903F-E7C89E9DEE61}">
      <dgm:prSet/>
      <dgm:spPr/>
      <dgm:t>
        <a:bodyPr/>
        <a:lstStyle/>
        <a:p>
          <a:endParaRPr lang="en-US" sz="2400">
            <a:latin typeface="5102_UEtUEK_anamai" pitchFamily="2" charset="0"/>
            <a:cs typeface="5102_UEtUEK_anamai" pitchFamily="2" charset="0"/>
          </a:endParaRPr>
        </a:p>
      </dgm:t>
    </dgm:pt>
    <dgm:pt modelId="{490442C9-CD6C-40D2-AD52-8F91F7ADA7F9}">
      <dgm:prSet phldrT="[ข้อความ]" custT="1"/>
      <dgm:spPr/>
      <dgm:t>
        <a:bodyPr/>
        <a:lstStyle/>
        <a:p>
          <a:r>
            <a:rPr lang="th-TH" sz="2800" dirty="0" smtClean="0">
              <a:latin typeface="5102_UEtUEK_anamai" pitchFamily="2" charset="0"/>
              <a:cs typeface="5102_UEtUEK_anamai" pitchFamily="2" charset="0"/>
            </a:rPr>
            <a:t>นำเสนอผู้บังคับบัญชาต้นสังกัดพิจารณา</a:t>
          </a:r>
          <a:endParaRPr lang="en-US" sz="2800" dirty="0">
            <a:latin typeface="5102_UEtUEK_anamai" pitchFamily="2" charset="0"/>
            <a:cs typeface="5102_UEtUEK_anamai" pitchFamily="2" charset="0"/>
          </a:endParaRPr>
        </a:p>
      </dgm:t>
    </dgm:pt>
    <dgm:pt modelId="{97A62F5C-F84D-42D7-A55C-7D81EE58BC34}" type="parTrans" cxnId="{AC20BF84-E036-436D-8278-D7344F0073A8}">
      <dgm:prSet/>
      <dgm:spPr/>
      <dgm:t>
        <a:bodyPr/>
        <a:lstStyle/>
        <a:p>
          <a:endParaRPr lang="en-US" sz="2400">
            <a:latin typeface="5102_UEtUEK_anamai" pitchFamily="2" charset="0"/>
            <a:cs typeface="5102_UEtUEK_anamai" pitchFamily="2" charset="0"/>
          </a:endParaRPr>
        </a:p>
      </dgm:t>
    </dgm:pt>
    <dgm:pt modelId="{5DCAE497-09AC-4025-B02F-A8CCB1AFE5AC}" type="sibTrans" cxnId="{AC20BF84-E036-436D-8278-D7344F0073A8}">
      <dgm:prSet/>
      <dgm:spPr/>
      <dgm:t>
        <a:bodyPr/>
        <a:lstStyle/>
        <a:p>
          <a:endParaRPr lang="en-US" sz="2400">
            <a:latin typeface="5102_UEtUEK_anamai" pitchFamily="2" charset="0"/>
            <a:cs typeface="5102_UEtUEK_anamai" pitchFamily="2" charset="0"/>
          </a:endParaRPr>
        </a:p>
      </dgm:t>
    </dgm:pt>
    <dgm:pt modelId="{A9F76C92-EA7B-4DA1-9639-E824F9AF2291}">
      <dgm:prSet phldrT="[ข้อความ]" custT="1"/>
      <dgm:spPr/>
      <dgm:t>
        <a:bodyPr/>
        <a:lstStyle/>
        <a:p>
          <a:pPr>
            <a:lnSpc>
              <a:spcPct val="100000"/>
            </a:lnSpc>
          </a:pPr>
          <a:r>
            <a:rPr lang="th-TH" sz="2800" dirty="0" smtClean="0">
              <a:latin typeface="5102_UEtUEK_anamai" pitchFamily="2" charset="0"/>
              <a:cs typeface="5102_UEtUEK_anamai" pitchFamily="2" charset="0"/>
            </a:rPr>
            <a:t>ขั้นตอนที่ </a:t>
          </a:r>
          <a:r>
            <a:rPr lang="en-US" sz="2800" dirty="0" smtClean="0">
              <a:latin typeface="5102_UEtUEK_anamai" pitchFamily="2" charset="0"/>
              <a:cs typeface="5102_UEtUEK_anamai" pitchFamily="2" charset="0"/>
            </a:rPr>
            <a:t>3</a:t>
          </a:r>
          <a:endParaRPr lang="en-US" sz="2800" dirty="0">
            <a:latin typeface="5102_UEtUEK_anamai" pitchFamily="2" charset="0"/>
            <a:cs typeface="5102_UEtUEK_anamai" pitchFamily="2" charset="0"/>
          </a:endParaRPr>
        </a:p>
      </dgm:t>
    </dgm:pt>
    <dgm:pt modelId="{879A3E9F-90A4-490C-8DC7-99B1C78F31E4}" type="parTrans" cxnId="{B0624516-AFD1-4D4F-BFDD-E4F5495FABB4}">
      <dgm:prSet/>
      <dgm:spPr/>
      <dgm:t>
        <a:bodyPr/>
        <a:lstStyle/>
        <a:p>
          <a:endParaRPr lang="en-US" sz="2400">
            <a:latin typeface="5102_UEtUEK_anamai" pitchFamily="2" charset="0"/>
            <a:cs typeface="5102_UEtUEK_anamai" pitchFamily="2" charset="0"/>
          </a:endParaRPr>
        </a:p>
      </dgm:t>
    </dgm:pt>
    <dgm:pt modelId="{479391B4-783B-4F14-8216-BA8DE8FC2AC0}" type="sibTrans" cxnId="{B0624516-AFD1-4D4F-BFDD-E4F5495FABB4}">
      <dgm:prSet/>
      <dgm:spPr/>
      <dgm:t>
        <a:bodyPr/>
        <a:lstStyle/>
        <a:p>
          <a:endParaRPr lang="en-US" sz="2400">
            <a:latin typeface="5102_UEtUEK_anamai" pitchFamily="2" charset="0"/>
            <a:cs typeface="5102_UEtUEK_anamai" pitchFamily="2" charset="0"/>
          </a:endParaRPr>
        </a:p>
      </dgm:t>
    </dgm:pt>
    <dgm:pt modelId="{FB4578B3-5790-4CE8-91A3-C05B769435E5}">
      <dgm:prSet phldrT="[ข้อความ]" custT="1"/>
      <dgm:spPr/>
      <dgm:t>
        <a:bodyPr/>
        <a:lstStyle/>
        <a:p>
          <a:r>
            <a:rPr lang="th-TH" sz="2800" dirty="0" smtClean="0">
              <a:latin typeface="5102_UEtUEK_anamai" pitchFamily="2" charset="0"/>
              <a:cs typeface="5102_UEtUEK_anamai" pitchFamily="2" charset="0"/>
            </a:rPr>
            <a:t>นำส่ง งานบริหารบุคคล</a:t>
          </a:r>
          <a:endParaRPr lang="en-US" sz="2800" dirty="0">
            <a:latin typeface="5102_UEtUEK_anamai" pitchFamily="2" charset="0"/>
            <a:cs typeface="5102_UEtUEK_anamai" pitchFamily="2" charset="0"/>
          </a:endParaRPr>
        </a:p>
      </dgm:t>
    </dgm:pt>
    <dgm:pt modelId="{36D19BE0-71F6-45E0-862E-7F63F087B5BA}" type="parTrans" cxnId="{A4D5C4C0-35B2-43D9-AF07-3CEE445044E0}">
      <dgm:prSet/>
      <dgm:spPr/>
      <dgm:t>
        <a:bodyPr/>
        <a:lstStyle/>
        <a:p>
          <a:endParaRPr lang="en-US" sz="2400">
            <a:latin typeface="5102_UEtUEK_anamai" pitchFamily="2" charset="0"/>
            <a:cs typeface="5102_UEtUEK_anamai" pitchFamily="2" charset="0"/>
          </a:endParaRPr>
        </a:p>
      </dgm:t>
    </dgm:pt>
    <dgm:pt modelId="{7C942AD8-C9C2-468C-A351-3C9405C59D27}" type="sibTrans" cxnId="{A4D5C4C0-35B2-43D9-AF07-3CEE445044E0}">
      <dgm:prSet/>
      <dgm:spPr/>
      <dgm:t>
        <a:bodyPr/>
        <a:lstStyle/>
        <a:p>
          <a:endParaRPr lang="en-US" sz="2400">
            <a:latin typeface="5102_UEtUEK_anamai" pitchFamily="2" charset="0"/>
            <a:cs typeface="5102_UEtUEK_anamai" pitchFamily="2" charset="0"/>
          </a:endParaRPr>
        </a:p>
      </dgm:t>
    </dgm:pt>
    <dgm:pt modelId="{0718C4EF-D5B0-41CD-97BB-85C01E081E82}">
      <dgm:prSet phldrT="[ข้อความ]" custT="1"/>
      <dgm:spPr/>
      <dgm:t>
        <a:bodyPr/>
        <a:lstStyle/>
        <a:p>
          <a:r>
            <a:rPr lang="th-TH" sz="2800" dirty="0" smtClean="0">
              <a:latin typeface="5102_UEtUEK_anamai" pitchFamily="2" charset="0"/>
              <a:cs typeface="5102_UEtUEK_anamai" pitchFamily="2" charset="0"/>
            </a:rPr>
            <a:t>ภายใน </a:t>
          </a:r>
          <a:r>
            <a:rPr lang="en-US" sz="2800" dirty="0" smtClean="0">
              <a:latin typeface="5102_UEtUEK_anamai" pitchFamily="2" charset="0"/>
              <a:cs typeface="5102_UEtUEK_anamai" pitchFamily="2" charset="0"/>
            </a:rPr>
            <a:t>7 </a:t>
          </a:r>
          <a:r>
            <a:rPr lang="th-TH" sz="2800" dirty="0" smtClean="0">
              <a:latin typeface="5102_UEtUEK_anamai" pitchFamily="2" charset="0"/>
              <a:cs typeface="5102_UEtUEK_anamai" pitchFamily="2" charset="0"/>
            </a:rPr>
            <a:t>วัน (นับจากวันไม่มาพิมพ์ลายนิ้วมือ)</a:t>
          </a:r>
          <a:endParaRPr lang="en-US" sz="2800" dirty="0">
            <a:latin typeface="5102_UEtUEK_anamai" pitchFamily="2" charset="0"/>
            <a:cs typeface="5102_UEtUEK_anamai" pitchFamily="2" charset="0"/>
          </a:endParaRPr>
        </a:p>
      </dgm:t>
    </dgm:pt>
    <dgm:pt modelId="{A4A44E04-4484-4B4F-9C6B-30F5284E5144}" type="parTrans" cxnId="{66E89438-5AC5-43DF-8037-1C4ECBCEC560}">
      <dgm:prSet/>
      <dgm:spPr/>
      <dgm:t>
        <a:bodyPr/>
        <a:lstStyle/>
        <a:p>
          <a:endParaRPr lang="en-US" sz="2400">
            <a:latin typeface="5102_UEtUEK_anamai" pitchFamily="2" charset="0"/>
            <a:cs typeface="5102_UEtUEK_anamai" pitchFamily="2" charset="0"/>
          </a:endParaRPr>
        </a:p>
      </dgm:t>
    </dgm:pt>
    <dgm:pt modelId="{D4D35A23-A502-4D7D-9F34-419B28B84C0C}" type="sibTrans" cxnId="{66E89438-5AC5-43DF-8037-1C4ECBCEC560}">
      <dgm:prSet/>
      <dgm:spPr/>
      <dgm:t>
        <a:bodyPr/>
        <a:lstStyle/>
        <a:p>
          <a:endParaRPr lang="en-US" sz="2400">
            <a:latin typeface="5102_UEtUEK_anamai" pitchFamily="2" charset="0"/>
            <a:cs typeface="5102_UEtUEK_anamai" pitchFamily="2" charset="0"/>
          </a:endParaRPr>
        </a:p>
      </dgm:t>
    </dgm:pt>
    <dgm:pt modelId="{7858385E-616C-4D23-84CF-DC901CE5803F}" type="pres">
      <dgm:prSet presAssocID="{72E3D7EB-4F9E-4327-96C5-A6ECE84B250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6A6E31-B6E7-4669-AABC-259E842D8C26}" type="pres">
      <dgm:prSet presAssocID="{FC226157-E823-427C-ABC2-208D4E83B921}" presName="composite" presStyleCnt="0"/>
      <dgm:spPr/>
    </dgm:pt>
    <dgm:pt modelId="{FA8D6916-508A-4EBA-B9B2-D456AFC70601}" type="pres">
      <dgm:prSet presAssocID="{FC226157-E823-427C-ABC2-208D4E83B92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70BC3-87A1-4438-B69B-55CE627A350C}" type="pres">
      <dgm:prSet presAssocID="{FC226157-E823-427C-ABC2-208D4E83B921}" presName="descendantText" presStyleLbl="alignAcc1" presStyleIdx="0" presStyleCnt="3" custLinFactNeighborX="-611" custLinFactNeighborY="67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C1B53A-542D-4420-B678-4A131434CB86}" type="pres">
      <dgm:prSet presAssocID="{B8029A35-B735-45BC-BC53-1241A82A49E2}" presName="sp" presStyleCnt="0"/>
      <dgm:spPr/>
    </dgm:pt>
    <dgm:pt modelId="{374773C0-63B7-4924-871A-AB7386F6B401}" type="pres">
      <dgm:prSet presAssocID="{3D2115D3-0956-4F93-B0E4-CFD67DF73CF8}" presName="composite" presStyleCnt="0"/>
      <dgm:spPr/>
    </dgm:pt>
    <dgm:pt modelId="{68723A70-BB4C-4C48-A8EE-5829AB024162}" type="pres">
      <dgm:prSet presAssocID="{3D2115D3-0956-4F93-B0E4-CFD67DF73CF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96B60-5436-474E-AE3E-D62E27B82C2F}" type="pres">
      <dgm:prSet presAssocID="{3D2115D3-0956-4F93-B0E4-CFD67DF73CF8}" presName="descendantText" presStyleLbl="alignAcc1" presStyleIdx="1" presStyleCnt="3" custLinFactNeighborY="36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C1887B-6485-4F8C-A49A-49000680F8C7}" type="pres">
      <dgm:prSet presAssocID="{4267AF14-DD6E-4BA9-9D20-1A933D427213}" presName="sp" presStyleCnt="0"/>
      <dgm:spPr/>
    </dgm:pt>
    <dgm:pt modelId="{349D0095-7955-40B2-ACB4-FF1D8DBE8ABE}" type="pres">
      <dgm:prSet presAssocID="{A9F76C92-EA7B-4DA1-9639-E824F9AF2291}" presName="composite" presStyleCnt="0"/>
      <dgm:spPr/>
    </dgm:pt>
    <dgm:pt modelId="{A3E4CC52-7C16-4184-9454-DCDC6C304B57}" type="pres">
      <dgm:prSet presAssocID="{A9F76C92-EA7B-4DA1-9639-E824F9AF229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97657-49AB-4E72-9BA7-E90CBE33C418}" type="pres">
      <dgm:prSet presAssocID="{A9F76C92-EA7B-4DA1-9639-E824F9AF2291}" presName="descendantText" presStyleLbl="alignAcc1" presStyleIdx="2" presStyleCnt="3" custLinFactNeighborY="36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E89438-5AC5-43DF-8037-1C4ECBCEC560}" srcId="{A9F76C92-EA7B-4DA1-9639-E824F9AF2291}" destId="{0718C4EF-D5B0-41CD-97BB-85C01E081E82}" srcOrd="1" destOrd="0" parTransId="{A4A44E04-4484-4B4F-9C6B-30F5284E5144}" sibTransId="{D4D35A23-A502-4D7D-9F34-419B28B84C0C}"/>
    <dgm:cxn modelId="{976A4BA6-9C22-4C41-903F-E7C89E9DEE61}" srcId="{72E3D7EB-4F9E-4327-96C5-A6ECE84B2506}" destId="{3D2115D3-0956-4F93-B0E4-CFD67DF73CF8}" srcOrd="1" destOrd="0" parTransId="{56021C30-D0ED-42A9-A042-E4D8921C269F}" sibTransId="{4267AF14-DD6E-4BA9-9D20-1A933D427213}"/>
    <dgm:cxn modelId="{AC20BF84-E036-436D-8278-D7344F0073A8}" srcId="{3D2115D3-0956-4F93-B0E4-CFD67DF73CF8}" destId="{490442C9-CD6C-40D2-AD52-8F91F7ADA7F9}" srcOrd="0" destOrd="0" parTransId="{97A62F5C-F84D-42D7-A55C-7D81EE58BC34}" sibTransId="{5DCAE497-09AC-4025-B02F-A8CCB1AFE5AC}"/>
    <dgm:cxn modelId="{F652C166-186A-4E32-93B6-F05DA4CCB4C7}" type="presOf" srcId="{72E3D7EB-4F9E-4327-96C5-A6ECE84B2506}" destId="{7858385E-616C-4D23-84CF-DC901CE5803F}" srcOrd="0" destOrd="0" presId="urn:microsoft.com/office/officeart/2005/8/layout/chevron2"/>
    <dgm:cxn modelId="{D4865C42-5EC1-4C97-B165-6266C764850A}" srcId="{FC226157-E823-427C-ABC2-208D4E83B921}" destId="{19B97955-7A79-4C73-B5F7-FA827FD0CBB1}" srcOrd="1" destOrd="0" parTransId="{DC25E572-2129-48B6-8CB2-2FBB45DDF5A0}" sibTransId="{00E6E3FA-BEA1-4F2C-B76A-A119BDFAB538}"/>
    <dgm:cxn modelId="{96D95EBC-1DA6-406E-98A6-A6A764400CAA}" type="presOf" srcId="{0718C4EF-D5B0-41CD-97BB-85C01E081E82}" destId="{DA497657-49AB-4E72-9BA7-E90CBE33C418}" srcOrd="0" destOrd="1" presId="urn:microsoft.com/office/officeart/2005/8/layout/chevron2"/>
    <dgm:cxn modelId="{79604E17-E1B9-49F4-B7C5-1552FA0CBDD6}" type="presOf" srcId="{A9F76C92-EA7B-4DA1-9639-E824F9AF2291}" destId="{A3E4CC52-7C16-4184-9454-DCDC6C304B57}" srcOrd="0" destOrd="0" presId="urn:microsoft.com/office/officeart/2005/8/layout/chevron2"/>
    <dgm:cxn modelId="{234A90FB-3A9A-4741-B44D-51902DB40151}" type="presOf" srcId="{490442C9-CD6C-40D2-AD52-8F91F7ADA7F9}" destId="{A7C96B60-5436-474E-AE3E-D62E27B82C2F}" srcOrd="0" destOrd="0" presId="urn:microsoft.com/office/officeart/2005/8/layout/chevron2"/>
    <dgm:cxn modelId="{F6035786-AEC6-4692-96B6-BBFE7E8FFB4C}" type="presOf" srcId="{6D303299-E798-4FE3-BD10-A84636983DA1}" destId="{90D70BC3-87A1-4438-B69B-55CE627A350C}" srcOrd="0" destOrd="0" presId="urn:microsoft.com/office/officeart/2005/8/layout/chevron2"/>
    <dgm:cxn modelId="{A4D5C4C0-35B2-43D9-AF07-3CEE445044E0}" srcId="{A9F76C92-EA7B-4DA1-9639-E824F9AF2291}" destId="{FB4578B3-5790-4CE8-91A3-C05B769435E5}" srcOrd="0" destOrd="0" parTransId="{36D19BE0-71F6-45E0-862E-7F63F087B5BA}" sibTransId="{7C942AD8-C9C2-468C-A351-3C9405C59D27}"/>
    <dgm:cxn modelId="{CFA27190-FAE8-46B7-871E-B302006D6C89}" type="presOf" srcId="{FB4578B3-5790-4CE8-91A3-C05B769435E5}" destId="{DA497657-49AB-4E72-9BA7-E90CBE33C418}" srcOrd="0" destOrd="0" presId="urn:microsoft.com/office/officeart/2005/8/layout/chevron2"/>
    <dgm:cxn modelId="{33E8508E-5153-443D-8180-97CDD53738E7}" type="presOf" srcId="{3D2115D3-0956-4F93-B0E4-CFD67DF73CF8}" destId="{68723A70-BB4C-4C48-A8EE-5829AB024162}" srcOrd="0" destOrd="0" presId="urn:microsoft.com/office/officeart/2005/8/layout/chevron2"/>
    <dgm:cxn modelId="{B0624516-AFD1-4D4F-BFDD-E4F5495FABB4}" srcId="{72E3D7EB-4F9E-4327-96C5-A6ECE84B2506}" destId="{A9F76C92-EA7B-4DA1-9639-E824F9AF2291}" srcOrd="2" destOrd="0" parTransId="{879A3E9F-90A4-490C-8DC7-99B1C78F31E4}" sibTransId="{479391B4-783B-4F14-8216-BA8DE8FC2AC0}"/>
    <dgm:cxn modelId="{401C4662-7604-4AE8-AE09-F58CD5FB5849}" type="presOf" srcId="{19B97955-7A79-4C73-B5F7-FA827FD0CBB1}" destId="{90D70BC3-87A1-4438-B69B-55CE627A350C}" srcOrd="0" destOrd="1" presId="urn:microsoft.com/office/officeart/2005/8/layout/chevron2"/>
    <dgm:cxn modelId="{C7C8830E-8ECF-4CFE-BA3E-8CF1B67311AA}" srcId="{FC226157-E823-427C-ABC2-208D4E83B921}" destId="{6D303299-E798-4FE3-BD10-A84636983DA1}" srcOrd="0" destOrd="0" parTransId="{66BFF7C9-BB06-49B8-AABD-EEBD7F3BF3D1}" sibTransId="{112C744F-D1DB-4D45-A58A-6CC5DD9A872E}"/>
    <dgm:cxn modelId="{AA0B0298-16F7-4208-A27F-19B57371662B}" srcId="{72E3D7EB-4F9E-4327-96C5-A6ECE84B2506}" destId="{FC226157-E823-427C-ABC2-208D4E83B921}" srcOrd="0" destOrd="0" parTransId="{995D0B49-3D49-4270-813E-3F26E5BCF9D6}" sibTransId="{B8029A35-B735-45BC-BC53-1241A82A49E2}"/>
    <dgm:cxn modelId="{A15E9B63-0587-4697-A8B6-85ACC6295690}" type="presOf" srcId="{FC226157-E823-427C-ABC2-208D4E83B921}" destId="{FA8D6916-508A-4EBA-B9B2-D456AFC70601}" srcOrd="0" destOrd="0" presId="urn:microsoft.com/office/officeart/2005/8/layout/chevron2"/>
    <dgm:cxn modelId="{83230073-4220-4216-8EA6-69768AD2757D}" type="presParOf" srcId="{7858385E-616C-4D23-84CF-DC901CE5803F}" destId="{C96A6E31-B6E7-4669-AABC-259E842D8C26}" srcOrd="0" destOrd="0" presId="urn:microsoft.com/office/officeart/2005/8/layout/chevron2"/>
    <dgm:cxn modelId="{3EB29BD4-6362-49BD-A853-335298BE6FC4}" type="presParOf" srcId="{C96A6E31-B6E7-4669-AABC-259E842D8C26}" destId="{FA8D6916-508A-4EBA-B9B2-D456AFC70601}" srcOrd="0" destOrd="0" presId="urn:microsoft.com/office/officeart/2005/8/layout/chevron2"/>
    <dgm:cxn modelId="{8A6CD731-8216-4074-A3C6-FA8EFFC0E7FC}" type="presParOf" srcId="{C96A6E31-B6E7-4669-AABC-259E842D8C26}" destId="{90D70BC3-87A1-4438-B69B-55CE627A350C}" srcOrd="1" destOrd="0" presId="urn:microsoft.com/office/officeart/2005/8/layout/chevron2"/>
    <dgm:cxn modelId="{A7E9A80D-47EB-4C95-8A75-710C1455A384}" type="presParOf" srcId="{7858385E-616C-4D23-84CF-DC901CE5803F}" destId="{EFC1B53A-542D-4420-B678-4A131434CB86}" srcOrd="1" destOrd="0" presId="urn:microsoft.com/office/officeart/2005/8/layout/chevron2"/>
    <dgm:cxn modelId="{A168EC4B-C804-4841-9E82-5CC3B54CE224}" type="presParOf" srcId="{7858385E-616C-4D23-84CF-DC901CE5803F}" destId="{374773C0-63B7-4924-871A-AB7386F6B401}" srcOrd="2" destOrd="0" presId="urn:microsoft.com/office/officeart/2005/8/layout/chevron2"/>
    <dgm:cxn modelId="{D04DA9DF-6A0C-4A95-ADF8-C77ED195EE13}" type="presParOf" srcId="{374773C0-63B7-4924-871A-AB7386F6B401}" destId="{68723A70-BB4C-4C48-A8EE-5829AB024162}" srcOrd="0" destOrd="0" presId="urn:microsoft.com/office/officeart/2005/8/layout/chevron2"/>
    <dgm:cxn modelId="{948339E1-F0F2-4FB6-8490-42EC02777D03}" type="presParOf" srcId="{374773C0-63B7-4924-871A-AB7386F6B401}" destId="{A7C96B60-5436-474E-AE3E-D62E27B82C2F}" srcOrd="1" destOrd="0" presId="urn:microsoft.com/office/officeart/2005/8/layout/chevron2"/>
    <dgm:cxn modelId="{06B7F61A-DED1-4BED-B793-8BCA20C85E80}" type="presParOf" srcId="{7858385E-616C-4D23-84CF-DC901CE5803F}" destId="{F5C1887B-6485-4F8C-A49A-49000680F8C7}" srcOrd="3" destOrd="0" presId="urn:microsoft.com/office/officeart/2005/8/layout/chevron2"/>
    <dgm:cxn modelId="{562C4E17-3EB6-45A8-AE8D-113112149831}" type="presParOf" srcId="{7858385E-616C-4D23-84CF-DC901CE5803F}" destId="{349D0095-7955-40B2-ACB4-FF1D8DBE8ABE}" srcOrd="4" destOrd="0" presId="urn:microsoft.com/office/officeart/2005/8/layout/chevron2"/>
    <dgm:cxn modelId="{670F3F18-9132-404A-B9BE-97DECFCE8CD7}" type="presParOf" srcId="{349D0095-7955-40B2-ACB4-FF1D8DBE8ABE}" destId="{A3E4CC52-7C16-4184-9454-DCDC6C304B57}" srcOrd="0" destOrd="0" presId="urn:microsoft.com/office/officeart/2005/8/layout/chevron2"/>
    <dgm:cxn modelId="{DA9CD449-2E6B-46D9-8CD4-527095228EC3}" type="presParOf" srcId="{349D0095-7955-40B2-ACB4-FF1D8DBE8ABE}" destId="{DA497657-49AB-4E72-9BA7-E90CBE33C41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DC48AC-9910-4B6C-94E7-E4D528B6BEF9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405AC067-6424-4018-A602-8ED98C05551F}">
      <dgm:prSet phldrT="[ข้อความ]" custT="1"/>
      <dgm:spPr/>
      <dgm:t>
        <a:bodyPr/>
        <a:lstStyle/>
        <a:p>
          <a:r>
            <a:rPr lang="th-TH" sz="2400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ทดลองงาน</a:t>
          </a:r>
          <a:endParaRPr lang="th-TH" sz="2400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21908B79-836B-41A6-B489-431AB9B461F8}" type="parTrans" cxnId="{9C57CB9D-4023-447C-8603-028DF01A17D7}">
      <dgm:prSet/>
      <dgm:spPr/>
      <dgm:t>
        <a:bodyPr/>
        <a:lstStyle/>
        <a:p>
          <a:endParaRPr lang="th-TH" sz="240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B68915FB-C584-415E-9F69-4D5454622487}" type="sibTrans" cxnId="{9C57CB9D-4023-447C-8603-028DF01A17D7}">
      <dgm:prSet/>
      <dgm:spPr/>
      <dgm:t>
        <a:bodyPr/>
        <a:lstStyle/>
        <a:p>
          <a:endParaRPr lang="th-TH" sz="240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4F5596EF-03A2-481B-98E4-D987B9D82365}">
      <dgm:prSet phldrT="[ข้อความ]" custT="1"/>
      <dgm:spPr/>
      <dgm:t>
        <a:bodyPr/>
        <a:lstStyle/>
        <a:p>
          <a:r>
            <a:rPr lang="th-TH" sz="2400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ระยะที่ 2</a:t>
          </a:r>
          <a:endParaRPr lang="th-TH" sz="2400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716D7420-DACA-4FFA-A52E-A4D4E6AA5C19}" type="parTrans" cxnId="{1985D6D3-8AB2-44BE-B992-EA37564BEE7C}">
      <dgm:prSet/>
      <dgm:spPr/>
      <dgm:t>
        <a:bodyPr/>
        <a:lstStyle/>
        <a:p>
          <a:endParaRPr lang="th-TH" sz="240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8B8CA2A0-0494-4A05-AFAA-8947A12B334B}" type="sibTrans" cxnId="{1985D6D3-8AB2-44BE-B992-EA37564BEE7C}">
      <dgm:prSet/>
      <dgm:spPr/>
      <dgm:t>
        <a:bodyPr/>
        <a:lstStyle/>
        <a:p>
          <a:endParaRPr lang="th-TH" sz="240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4BAF62BF-A586-41AA-9CA6-35C8F736DCD7}">
      <dgm:prSet phldrT="[ข้อความ]" custT="1"/>
      <dgm:spPr/>
      <dgm:t>
        <a:bodyPr/>
        <a:lstStyle/>
        <a:p>
          <a:r>
            <a:rPr lang="th-TH" sz="2400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ระยะที่ 3</a:t>
          </a:r>
          <a:endParaRPr lang="th-TH" sz="2400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C760C5DF-0A71-41A3-8D3C-A23D859DCB46}" type="parTrans" cxnId="{FA73A6C0-3CA3-445E-AAA3-915F84F305D9}">
      <dgm:prSet/>
      <dgm:spPr/>
      <dgm:t>
        <a:bodyPr/>
        <a:lstStyle/>
        <a:p>
          <a:endParaRPr lang="th-TH" sz="240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A4FAC4B6-E3EF-4F0A-BD24-265447FD824B}" type="sibTrans" cxnId="{FA73A6C0-3CA3-445E-AAA3-915F84F305D9}">
      <dgm:prSet/>
      <dgm:spPr/>
      <dgm:t>
        <a:bodyPr/>
        <a:lstStyle/>
        <a:p>
          <a:endParaRPr lang="th-TH" sz="240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980218C2-4C12-42B1-87E2-A3C7B885DE89}">
      <dgm:prSet phldrT="[ข้อความ]" custT="1"/>
      <dgm:spPr/>
      <dgm:t>
        <a:bodyPr/>
        <a:lstStyle/>
        <a:p>
          <a:r>
            <a:rPr lang="th-TH" sz="2400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ระยะที่ 4</a:t>
          </a:r>
          <a:endParaRPr lang="th-TH" sz="2400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DE802D02-AB9D-4C6C-9403-710BB3E014EC}" type="parTrans" cxnId="{047D27D9-E778-4151-B6C6-8CAF9C11176E}">
      <dgm:prSet/>
      <dgm:spPr/>
      <dgm:t>
        <a:bodyPr/>
        <a:lstStyle/>
        <a:p>
          <a:endParaRPr lang="th-TH" sz="240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9D04FD7E-8CF5-45BC-B71B-D5BA2A110E66}" type="sibTrans" cxnId="{047D27D9-E778-4151-B6C6-8CAF9C11176E}">
      <dgm:prSet/>
      <dgm:spPr/>
      <dgm:t>
        <a:bodyPr/>
        <a:lstStyle/>
        <a:p>
          <a:endParaRPr lang="th-TH" sz="240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0D59B44F-44B9-43C5-A8F2-49C75C9254D8}" type="pres">
      <dgm:prSet presAssocID="{CADC48AC-9910-4B6C-94E7-E4D528B6BEF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5D382AA5-079D-4B09-83EB-03358C5585F6}" type="pres">
      <dgm:prSet presAssocID="{405AC067-6424-4018-A602-8ED98C05551F}" presName="composite" presStyleCnt="0"/>
      <dgm:spPr/>
    </dgm:pt>
    <dgm:pt modelId="{D4F02D70-B2E0-46DB-BD0F-66C7AAA9E300}" type="pres">
      <dgm:prSet presAssocID="{405AC067-6424-4018-A602-8ED98C05551F}" presName="LShape" presStyleLbl="alignNode1" presStyleIdx="0" presStyleCnt="7"/>
      <dgm:spPr/>
    </dgm:pt>
    <dgm:pt modelId="{4295C3F3-5B77-49EF-A10C-8CFF2735BC0C}" type="pres">
      <dgm:prSet presAssocID="{405AC067-6424-4018-A602-8ED98C05551F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E8B4A7E-F9C9-4624-A59B-144E62009BA5}" type="pres">
      <dgm:prSet presAssocID="{405AC067-6424-4018-A602-8ED98C05551F}" presName="Triangle" presStyleLbl="alignNode1" presStyleIdx="1" presStyleCnt="7"/>
      <dgm:spPr/>
    </dgm:pt>
    <dgm:pt modelId="{0C126A90-0E6C-4E5C-AD64-786CE51F01C2}" type="pres">
      <dgm:prSet presAssocID="{B68915FB-C584-415E-9F69-4D5454622487}" presName="sibTrans" presStyleCnt="0"/>
      <dgm:spPr/>
    </dgm:pt>
    <dgm:pt modelId="{E5BB9FC4-1ACB-4A25-A957-6C11B3DF69EA}" type="pres">
      <dgm:prSet presAssocID="{B68915FB-C584-415E-9F69-4D5454622487}" presName="space" presStyleCnt="0"/>
      <dgm:spPr/>
    </dgm:pt>
    <dgm:pt modelId="{E5B7DD95-7340-4B39-A126-0FE2B8314C44}" type="pres">
      <dgm:prSet presAssocID="{4F5596EF-03A2-481B-98E4-D987B9D82365}" presName="composite" presStyleCnt="0"/>
      <dgm:spPr/>
    </dgm:pt>
    <dgm:pt modelId="{9FFB1ED8-DF14-4215-BCCE-0E01EE0E3121}" type="pres">
      <dgm:prSet presAssocID="{4F5596EF-03A2-481B-98E4-D987B9D82365}" presName="LShape" presStyleLbl="alignNode1" presStyleIdx="2" presStyleCnt="7"/>
      <dgm:spPr/>
    </dgm:pt>
    <dgm:pt modelId="{299D7E43-E167-4117-9D53-683D54650A3F}" type="pres">
      <dgm:prSet presAssocID="{4F5596EF-03A2-481B-98E4-D987B9D82365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724DDD8-3C36-4297-803D-DD826D6C9A0F}" type="pres">
      <dgm:prSet presAssocID="{4F5596EF-03A2-481B-98E4-D987B9D82365}" presName="Triangle" presStyleLbl="alignNode1" presStyleIdx="3" presStyleCnt="7"/>
      <dgm:spPr/>
    </dgm:pt>
    <dgm:pt modelId="{E2B16F4C-555D-4838-86A4-5030A7DF854F}" type="pres">
      <dgm:prSet presAssocID="{8B8CA2A0-0494-4A05-AFAA-8947A12B334B}" presName="sibTrans" presStyleCnt="0"/>
      <dgm:spPr/>
    </dgm:pt>
    <dgm:pt modelId="{19304ED8-5A96-4567-A9F1-D81EDC452E39}" type="pres">
      <dgm:prSet presAssocID="{8B8CA2A0-0494-4A05-AFAA-8947A12B334B}" presName="space" presStyleCnt="0"/>
      <dgm:spPr/>
    </dgm:pt>
    <dgm:pt modelId="{FE55B4BF-F27B-47CE-8AAD-C4EB2662B084}" type="pres">
      <dgm:prSet presAssocID="{4BAF62BF-A586-41AA-9CA6-35C8F736DCD7}" presName="composite" presStyleCnt="0"/>
      <dgm:spPr/>
    </dgm:pt>
    <dgm:pt modelId="{1CD19F78-5631-4564-A249-220A7B118E71}" type="pres">
      <dgm:prSet presAssocID="{4BAF62BF-A586-41AA-9CA6-35C8F736DCD7}" presName="LShape" presStyleLbl="alignNode1" presStyleIdx="4" presStyleCnt="7"/>
      <dgm:spPr/>
    </dgm:pt>
    <dgm:pt modelId="{A134EDB5-CBF9-4127-8638-7481BFF802BC}" type="pres">
      <dgm:prSet presAssocID="{4BAF62BF-A586-41AA-9CA6-35C8F736DCD7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F3E84E6-332F-49A8-A26E-0B27E61FA70E}" type="pres">
      <dgm:prSet presAssocID="{4BAF62BF-A586-41AA-9CA6-35C8F736DCD7}" presName="Triangle" presStyleLbl="alignNode1" presStyleIdx="5" presStyleCnt="7"/>
      <dgm:spPr/>
    </dgm:pt>
    <dgm:pt modelId="{FBF56ADC-7615-4B7F-A842-79A77755FCDB}" type="pres">
      <dgm:prSet presAssocID="{A4FAC4B6-E3EF-4F0A-BD24-265447FD824B}" presName="sibTrans" presStyleCnt="0"/>
      <dgm:spPr/>
    </dgm:pt>
    <dgm:pt modelId="{66D65818-8311-43B9-94B3-5AB59DB9AB67}" type="pres">
      <dgm:prSet presAssocID="{A4FAC4B6-E3EF-4F0A-BD24-265447FD824B}" presName="space" presStyleCnt="0"/>
      <dgm:spPr/>
    </dgm:pt>
    <dgm:pt modelId="{816C586A-8779-43EE-A163-49BB47AA5D18}" type="pres">
      <dgm:prSet presAssocID="{980218C2-4C12-42B1-87E2-A3C7B885DE89}" presName="composite" presStyleCnt="0"/>
      <dgm:spPr/>
    </dgm:pt>
    <dgm:pt modelId="{E6D017F0-7816-4650-89FF-041EC09B3D1A}" type="pres">
      <dgm:prSet presAssocID="{980218C2-4C12-42B1-87E2-A3C7B885DE89}" presName="LShape" presStyleLbl="alignNode1" presStyleIdx="6" presStyleCnt="7"/>
      <dgm:spPr/>
    </dgm:pt>
    <dgm:pt modelId="{D7CAEADE-2E26-47AD-B41C-909D34FA8C8B}" type="pres">
      <dgm:prSet presAssocID="{980218C2-4C12-42B1-87E2-A3C7B885DE89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47D27D9-E778-4151-B6C6-8CAF9C11176E}" srcId="{CADC48AC-9910-4B6C-94E7-E4D528B6BEF9}" destId="{980218C2-4C12-42B1-87E2-A3C7B885DE89}" srcOrd="3" destOrd="0" parTransId="{DE802D02-AB9D-4C6C-9403-710BB3E014EC}" sibTransId="{9D04FD7E-8CF5-45BC-B71B-D5BA2A110E66}"/>
    <dgm:cxn modelId="{9C57CB9D-4023-447C-8603-028DF01A17D7}" srcId="{CADC48AC-9910-4B6C-94E7-E4D528B6BEF9}" destId="{405AC067-6424-4018-A602-8ED98C05551F}" srcOrd="0" destOrd="0" parTransId="{21908B79-836B-41A6-B489-431AB9B461F8}" sibTransId="{B68915FB-C584-415E-9F69-4D5454622487}"/>
    <dgm:cxn modelId="{1B73149E-1CE9-4ECE-A8D9-0FE3358B225B}" type="presOf" srcId="{4F5596EF-03A2-481B-98E4-D987B9D82365}" destId="{299D7E43-E167-4117-9D53-683D54650A3F}" srcOrd="0" destOrd="0" presId="urn:microsoft.com/office/officeart/2009/3/layout/StepUpProcess"/>
    <dgm:cxn modelId="{A9022F29-EC65-44B5-A88E-DA052682CC44}" type="presOf" srcId="{CADC48AC-9910-4B6C-94E7-E4D528B6BEF9}" destId="{0D59B44F-44B9-43C5-A8F2-49C75C9254D8}" srcOrd="0" destOrd="0" presId="urn:microsoft.com/office/officeart/2009/3/layout/StepUpProcess"/>
    <dgm:cxn modelId="{4748C1D8-533B-4D21-82D8-B92540955B40}" type="presOf" srcId="{4BAF62BF-A586-41AA-9CA6-35C8F736DCD7}" destId="{A134EDB5-CBF9-4127-8638-7481BFF802BC}" srcOrd="0" destOrd="0" presId="urn:microsoft.com/office/officeart/2009/3/layout/StepUpProcess"/>
    <dgm:cxn modelId="{93B3DDC7-C60A-4166-9709-7EC77FBB6B09}" type="presOf" srcId="{405AC067-6424-4018-A602-8ED98C05551F}" destId="{4295C3F3-5B77-49EF-A10C-8CFF2735BC0C}" srcOrd="0" destOrd="0" presId="urn:microsoft.com/office/officeart/2009/3/layout/StepUpProcess"/>
    <dgm:cxn modelId="{1985D6D3-8AB2-44BE-B992-EA37564BEE7C}" srcId="{CADC48AC-9910-4B6C-94E7-E4D528B6BEF9}" destId="{4F5596EF-03A2-481B-98E4-D987B9D82365}" srcOrd="1" destOrd="0" parTransId="{716D7420-DACA-4FFA-A52E-A4D4E6AA5C19}" sibTransId="{8B8CA2A0-0494-4A05-AFAA-8947A12B334B}"/>
    <dgm:cxn modelId="{34DE6163-D206-4F7F-A233-4234F5F0DBC8}" type="presOf" srcId="{980218C2-4C12-42B1-87E2-A3C7B885DE89}" destId="{D7CAEADE-2E26-47AD-B41C-909D34FA8C8B}" srcOrd="0" destOrd="0" presId="urn:microsoft.com/office/officeart/2009/3/layout/StepUpProcess"/>
    <dgm:cxn modelId="{FA73A6C0-3CA3-445E-AAA3-915F84F305D9}" srcId="{CADC48AC-9910-4B6C-94E7-E4D528B6BEF9}" destId="{4BAF62BF-A586-41AA-9CA6-35C8F736DCD7}" srcOrd="2" destOrd="0" parTransId="{C760C5DF-0A71-41A3-8D3C-A23D859DCB46}" sibTransId="{A4FAC4B6-E3EF-4F0A-BD24-265447FD824B}"/>
    <dgm:cxn modelId="{27D9DB04-9522-4EC6-A282-E67DFF790F70}" type="presParOf" srcId="{0D59B44F-44B9-43C5-A8F2-49C75C9254D8}" destId="{5D382AA5-079D-4B09-83EB-03358C5585F6}" srcOrd="0" destOrd="0" presId="urn:microsoft.com/office/officeart/2009/3/layout/StepUpProcess"/>
    <dgm:cxn modelId="{C120B4F9-297B-4B30-9E35-8430EC2E6319}" type="presParOf" srcId="{5D382AA5-079D-4B09-83EB-03358C5585F6}" destId="{D4F02D70-B2E0-46DB-BD0F-66C7AAA9E300}" srcOrd="0" destOrd="0" presId="urn:microsoft.com/office/officeart/2009/3/layout/StepUpProcess"/>
    <dgm:cxn modelId="{2E30ACD3-0783-4823-AF47-5B965B71A5E9}" type="presParOf" srcId="{5D382AA5-079D-4B09-83EB-03358C5585F6}" destId="{4295C3F3-5B77-49EF-A10C-8CFF2735BC0C}" srcOrd="1" destOrd="0" presId="urn:microsoft.com/office/officeart/2009/3/layout/StepUpProcess"/>
    <dgm:cxn modelId="{71654E96-482A-4ADB-9892-2F26D463E2F3}" type="presParOf" srcId="{5D382AA5-079D-4B09-83EB-03358C5585F6}" destId="{3E8B4A7E-F9C9-4624-A59B-144E62009BA5}" srcOrd="2" destOrd="0" presId="urn:microsoft.com/office/officeart/2009/3/layout/StepUpProcess"/>
    <dgm:cxn modelId="{727B101A-3800-4B65-8863-616126440D07}" type="presParOf" srcId="{0D59B44F-44B9-43C5-A8F2-49C75C9254D8}" destId="{0C126A90-0E6C-4E5C-AD64-786CE51F01C2}" srcOrd="1" destOrd="0" presId="urn:microsoft.com/office/officeart/2009/3/layout/StepUpProcess"/>
    <dgm:cxn modelId="{208BEA0F-D3B4-496D-9D08-5BC0489904E6}" type="presParOf" srcId="{0C126A90-0E6C-4E5C-AD64-786CE51F01C2}" destId="{E5BB9FC4-1ACB-4A25-A957-6C11B3DF69EA}" srcOrd="0" destOrd="0" presId="urn:microsoft.com/office/officeart/2009/3/layout/StepUpProcess"/>
    <dgm:cxn modelId="{BB5F85EE-A917-42EB-9FC3-B5E256447344}" type="presParOf" srcId="{0D59B44F-44B9-43C5-A8F2-49C75C9254D8}" destId="{E5B7DD95-7340-4B39-A126-0FE2B8314C44}" srcOrd="2" destOrd="0" presId="urn:microsoft.com/office/officeart/2009/3/layout/StepUpProcess"/>
    <dgm:cxn modelId="{EA711CA1-034F-4B21-AE92-913FEC97F272}" type="presParOf" srcId="{E5B7DD95-7340-4B39-A126-0FE2B8314C44}" destId="{9FFB1ED8-DF14-4215-BCCE-0E01EE0E3121}" srcOrd="0" destOrd="0" presId="urn:microsoft.com/office/officeart/2009/3/layout/StepUpProcess"/>
    <dgm:cxn modelId="{B748D7E8-5FF3-4BA3-A888-1F138D296355}" type="presParOf" srcId="{E5B7DD95-7340-4B39-A126-0FE2B8314C44}" destId="{299D7E43-E167-4117-9D53-683D54650A3F}" srcOrd="1" destOrd="0" presId="urn:microsoft.com/office/officeart/2009/3/layout/StepUpProcess"/>
    <dgm:cxn modelId="{39DAC88C-722E-4530-A8BC-89C8EB94517E}" type="presParOf" srcId="{E5B7DD95-7340-4B39-A126-0FE2B8314C44}" destId="{E724DDD8-3C36-4297-803D-DD826D6C9A0F}" srcOrd="2" destOrd="0" presId="urn:microsoft.com/office/officeart/2009/3/layout/StepUpProcess"/>
    <dgm:cxn modelId="{DEFBF5F3-3410-4188-974B-8595289042FE}" type="presParOf" srcId="{0D59B44F-44B9-43C5-A8F2-49C75C9254D8}" destId="{E2B16F4C-555D-4838-86A4-5030A7DF854F}" srcOrd="3" destOrd="0" presId="urn:microsoft.com/office/officeart/2009/3/layout/StepUpProcess"/>
    <dgm:cxn modelId="{88369A5A-FE2A-4D94-BB4B-7F691A4C4B5E}" type="presParOf" srcId="{E2B16F4C-555D-4838-86A4-5030A7DF854F}" destId="{19304ED8-5A96-4567-A9F1-D81EDC452E39}" srcOrd="0" destOrd="0" presId="urn:microsoft.com/office/officeart/2009/3/layout/StepUpProcess"/>
    <dgm:cxn modelId="{FAC861E7-7B83-46C0-9B4F-2476F8C37EFA}" type="presParOf" srcId="{0D59B44F-44B9-43C5-A8F2-49C75C9254D8}" destId="{FE55B4BF-F27B-47CE-8AAD-C4EB2662B084}" srcOrd="4" destOrd="0" presId="urn:microsoft.com/office/officeart/2009/3/layout/StepUpProcess"/>
    <dgm:cxn modelId="{730A105E-8371-43AC-8C5A-6F91CB6168FB}" type="presParOf" srcId="{FE55B4BF-F27B-47CE-8AAD-C4EB2662B084}" destId="{1CD19F78-5631-4564-A249-220A7B118E71}" srcOrd="0" destOrd="0" presId="urn:microsoft.com/office/officeart/2009/3/layout/StepUpProcess"/>
    <dgm:cxn modelId="{941BF81D-726F-40A7-8FCA-53CBAC5BEDC6}" type="presParOf" srcId="{FE55B4BF-F27B-47CE-8AAD-C4EB2662B084}" destId="{A134EDB5-CBF9-4127-8638-7481BFF802BC}" srcOrd="1" destOrd="0" presId="urn:microsoft.com/office/officeart/2009/3/layout/StepUpProcess"/>
    <dgm:cxn modelId="{73788BC9-AB2A-4CC4-BFAC-F65F2ED09A75}" type="presParOf" srcId="{FE55B4BF-F27B-47CE-8AAD-C4EB2662B084}" destId="{2F3E84E6-332F-49A8-A26E-0B27E61FA70E}" srcOrd="2" destOrd="0" presId="urn:microsoft.com/office/officeart/2009/3/layout/StepUpProcess"/>
    <dgm:cxn modelId="{8813D84F-107A-4DB6-AFA3-740421A7B6DB}" type="presParOf" srcId="{0D59B44F-44B9-43C5-A8F2-49C75C9254D8}" destId="{FBF56ADC-7615-4B7F-A842-79A77755FCDB}" srcOrd="5" destOrd="0" presId="urn:microsoft.com/office/officeart/2009/3/layout/StepUpProcess"/>
    <dgm:cxn modelId="{2925D8E1-7CFA-4677-8446-081B51C2C396}" type="presParOf" srcId="{FBF56ADC-7615-4B7F-A842-79A77755FCDB}" destId="{66D65818-8311-43B9-94B3-5AB59DB9AB67}" srcOrd="0" destOrd="0" presId="urn:microsoft.com/office/officeart/2009/3/layout/StepUpProcess"/>
    <dgm:cxn modelId="{E7D162E9-67CB-4C72-960E-3914B0336D1A}" type="presParOf" srcId="{0D59B44F-44B9-43C5-A8F2-49C75C9254D8}" destId="{816C586A-8779-43EE-A163-49BB47AA5D18}" srcOrd="6" destOrd="0" presId="urn:microsoft.com/office/officeart/2009/3/layout/StepUpProcess"/>
    <dgm:cxn modelId="{468C8FF9-0A7E-44A7-8DE0-2924CFCBF737}" type="presParOf" srcId="{816C586A-8779-43EE-A163-49BB47AA5D18}" destId="{E6D017F0-7816-4650-89FF-041EC09B3D1A}" srcOrd="0" destOrd="0" presId="urn:microsoft.com/office/officeart/2009/3/layout/StepUpProcess"/>
    <dgm:cxn modelId="{8A09CF5C-BA58-4128-BA62-00F9B48D1C4D}" type="presParOf" srcId="{816C586A-8779-43EE-A163-49BB47AA5D18}" destId="{D7CAEADE-2E26-47AD-B41C-909D34FA8C8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DC48AC-9910-4B6C-94E7-E4D528B6BEF9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405AC067-6424-4018-A602-8ED98C05551F}">
      <dgm:prSet phldrT="[ข้อความ]" custT="1"/>
      <dgm:spPr/>
      <dgm:t>
        <a:bodyPr/>
        <a:lstStyle/>
        <a:p>
          <a:r>
            <a:rPr lang="th-TH" sz="2400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ทดลองงาน</a:t>
          </a:r>
          <a:endParaRPr lang="th-TH" sz="2400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21908B79-836B-41A6-B489-431AB9B461F8}" type="parTrans" cxnId="{9C57CB9D-4023-447C-8603-028DF01A17D7}">
      <dgm:prSet/>
      <dgm:spPr/>
      <dgm:t>
        <a:bodyPr/>
        <a:lstStyle/>
        <a:p>
          <a:endParaRPr lang="th-TH" sz="240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B68915FB-C584-415E-9F69-4D5454622487}" type="sibTrans" cxnId="{9C57CB9D-4023-447C-8603-028DF01A17D7}">
      <dgm:prSet/>
      <dgm:spPr/>
      <dgm:t>
        <a:bodyPr/>
        <a:lstStyle/>
        <a:p>
          <a:endParaRPr lang="th-TH" sz="240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4F5596EF-03A2-481B-98E4-D987B9D82365}">
      <dgm:prSet phldrT="[ข้อความ]" custT="1"/>
      <dgm:spPr/>
      <dgm:t>
        <a:bodyPr/>
        <a:lstStyle/>
        <a:p>
          <a:r>
            <a:rPr lang="th-TH" sz="2400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ระยะที่ 2</a:t>
          </a:r>
          <a:endParaRPr lang="th-TH" sz="2400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716D7420-DACA-4FFA-A52E-A4D4E6AA5C19}" type="parTrans" cxnId="{1985D6D3-8AB2-44BE-B992-EA37564BEE7C}">
      <dgm:prSet/>
      <dgm:spPr/>
      <dgm:t>
        <a:bodyPr/>
        <a:lstStyle/>
        <a:p>
          <a:endParaRPr lang="th-TH" sz="240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8B8CA2A0-0494-4A05-AFAA-8947A12B334B}" type="sibTrans" cxnId="{1985D6D3-8AB2-44BE-B992-EA37564BEE7C}">
      <dgm:prSet/>
      <dgm:spPr/>
      <dgm:t>
        <a:bodyPr/>
        <a:lstStyle/>
        <a:p>
          <a:endParaRPr lang="th-TH" sz="240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4BAF62BF-A586-41AA-9CA6-35C8F736DCD7}">
      <dgm:prSet phldrT="[ข้อความ]" custT="1"/>
      <dgm:spPr/>
      <dgm:t>
        <a:bodyPr/>
        <a:lstStyle/>
        <a:p>
          <a:r>
            <a:rPr lang="th-TH" sz="2400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ระยะที่ 3</a:t>
          </a:r>
          <a:endParaRPr lang="th-TH" sz="2400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C760C5DF-0A71-41A3-8D3C-A23D859DCB46}" type="parTrans" cxnId="{FA73A6C0-3CA3-445E-AAA3-915F84F305D9}">
      <dgm:prSet/>
      <dgm:spPr/>
      <dgm:t>
        <a:bodyPr/>
        <a:lstStyle/>
        <a:p>
          <a:endParaRPr lang="th-TH" sz="240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A4FAC4B6-E3EF-4F0A-BD24-265447FD824B}" type="sibTrans" cxnId="{FA73A6C0-3CA3-445E-AAA3-915F84F305D9}">
      <dgm:prSet/>
      <dgm:spPr/>
      <dgm:t>
        <a:bodyPr/>
        <a:lstStyle/>
        <a:p>
          <a:endParaRPr lang="th-TH" sz="240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980218C2-4C12-42B1-87E2-A3C7B885DE89}">
      <dgm:prSet phldrT="[ข้อความ]" custT="1"/>
      <dgm:spPr/>
      <dgm:t>
        <a:bodyPr/>
        <a:lstStyle/>
        <a:p>
          <a:r>
            <a:rPr lang="th-TH" sz="2400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ระยะที่ 4</a:t>
          </a:r>
          <a:endParaRPr lang="th-TH" sz="2400" dirty="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DE802D02-AB9D-4C6C-9403-710BB3E014EC}" type="parTrans" cxnId="{047D27D9-E778-4151-B6C6-8CAF9C11176E}">
      <dgm:prSet/>
      <dgm:spPr/>
      <dgm:t>
        <a:bodyPr/>
        <a:lstStyle/>
        <a:p>
          <a:endParaRPr lang="th-TH" sz="240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9D04FD7E-8CF5-45BC-B71B-D5BA2A110E66}" type="sibTrans" cxnId="{047D27D9-E778-4151-B6C6-8CAF9C11176E}">
      <dgm:prSet/>
      <dgm:spPr/>
      <dgm:t>
        <a:bodyPr/>
        <a:lstStyle/>
        <a:p>
          <a:endParaRPr lang="th-TH" sz="2400"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0D59B44F-44B9-43C5-A8F2-49C75C9254D8}" type="pres">
      <dgm:prSet presAssocID="{CADC48AC-9910-4B6C-94E7-E4D528B6BEF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5D382AA5-079D-4B09-83EB-03358C5585F6}" type="pres">
      <dgm:prSet presAssocID="{405AC067-6424-4018-A602-8ED98C05551F}" presName="composite" presStyleCnt="0"/>
      <dgm:spPr/>
    </dgm:pt>
    <dgm:pt modelId="{D4F02D70-B2E0-46DB-BD0F-66C7AAA9E300}" type="pres">
      <dgm:prSet presAssocID="{405AC067-6424-4018-A602-8ED98C05551F}" presName="LShape" presStyleLbl="alignNode1" presStyleIdx="0" presStyleCnt="7"/>
      <dgm:spPr/>
    </dgm:pt>
    <dgm:pt modelId="{4295C3F3-5B77-49EF-A10C-8CFF2735BC0C}" type="pres">
      <dgm:prSet presAssocID="{405AC067-6424-4018-A602-8ED98C05551F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E8B4A7E-F9C9-4624-A59B-144E62009BA5}" type="pres">
      <dgm:prSet presAssocID="{405AC067-6424-4018-A602-8ED98C05551F}" presName="Triangle" presStyleLbl="alignNode1" presStyleIdx="1" presStyleCnt="7"/>
      <dgm:spPr/>
    </dgm:pt>
    <dgm:pt modelId="{0C126A90-0E6C-4E5C-AD64-786CE51F01C2}" type="pres">
      <dgm:prSet presAssocID="{B68915FB-C584-415E-9F69-4D5454622487}" presName="sibTrans" presStyleCnt="0"/>
      <dgm:spPr/>
    </dgm:pt>
    <dgm:pt modelId="{E5BB9FC4-1ACB-4A25-A957-6C11B3DF69EA}" type="pres">
      <dgm:prSet presAssocID="{B68915FB-C584-415E-9F69-4D5454622487}" presName="space" presStyleCnt="0"/>
      <dgm:spPr/>
    </dgm:pt>
    <dgm:pt modelId="{E5B7DD95-7340-4B39-A126-0FE2B8314C44}" type="pres">
      <dgm:prSet presAssocID="{4F5596EF-03A2-481B-98E4-D987B9D82365}" presName="composite" presStyleCnt="0"/>
      <dgm:spPr/>
    </dgm:pt>
    <dgm:pt modelId="{9FFB1ED8-DF14-4215-BCCE-0E01EE0E3121}" type="pres">
      <dgm:prSet presAssocID="{4F5596EF-03A2-481B-98E4-D987B9D82365}" presName="LShape" presStyleLbl="alignNode1" presStyleIdx="2" presStyleCnt="7"/>
      <dgm:spPr/>
    </dgm:pt>
    <dgm:pt modelId="{299D7E43-E167-4117-9D53-683D54650A3F}" type="pres">
      <dgm:prSet presAssocID="{4F5596EF-03A2-481B-98E4-D987B9D82365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724DDD8-3C36-4297-803D-DD826D6C9A0F}" type="pres">
      <dgm:prSet presAssocID="{4F5596EF-03A2-481B-98E4-D987B9D82365}" presName="Triangle" presStyleLbl="alignNode1" presStyleIdx="3" presStyleCnt="7"/>
      <dgm:spPr/>
    </dgm:pt>
    <dgm:pt modelId="{E2B16F4C-555D-4838-86A4-5030A7DF854F}" type="pres">
      <dgm:prSet presAssocID="{8B8CA2A0-0494-4A05-AFAA-8947A12B334B}" presName="sibTrans" presStyleCnt="0"/>
      <dgm:spPr/>
    </dgm:pt>
    <dgm:pt modelId="{19304ED8-5A96-4567-A9F1-D81EDC452E39}" type="pres">
      <dgm:prSet presAssocID="{8B8CA2A0-0494-4A05-AFAA-8947A12B334B}" presName="space" presStyleCnt="0"/>
      <dgm:spPr/>
    </dgm:pt>
    <dgm:pt modelId="{FE55B4BF-F27B-47CE-8AAD-C4EB2662B084}" type="pres">
      <dgm:prSet presAssocID="{4BAF62BF-A586-41AA-9CA6-35C8F736DCD7}" presName="composite" presStyleCnt="0"/>
      <dgm:spPr/>
    </dgm:pt>
    <dgm:pt modelId="{1CD19F78-5631-4564-A249-220A7B118E71}" type="pres">
      <dgm:prSet presAssocID="{4BAF62BF-A586-41AA-9CA6-35C8F736DCD7}" presName="LShape" presStyleLbl="alignNode1" presStyleIdx="4" presStyleCnt="7"/>
      <dgm:spPr/>
    </dgm:pt>
    <dgm:pt modelId="{A134EDB5-CBF9-4127-8638-7481BFF802BC}" type="pres">
      <dgm:prSet presAssocID="{4BAF62BF-A586-41AA-9CA6-35C8F736DCD7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F3E84E6-332F-49A8-A26E-0B27E61FA70E}" type="pres">
      <dgm:prSet presAssocID="{4BAF62BF-A586-41AA-9CA6-35C8F736DCD7}" presName="Triangle" presStyleLbl="alignNode1" presStyleIdx="5" presStyleCnt="7"/>
      <dgm:spPr/>
    </dgm:pt>
    <dgm:pt modelId="{FBF56ADC-7615-4B7F-A842-79A77755FCDB}" type="pres">
      <dgm:prSet presAssocID="{A4FAC4B6-E3EF-4F0A-BD24-265447FD824B}" presName="sibTrans" presStyleCnt="0"/>
      <dgm:spPr/>
    </dgm:pt>
    <dgm:pt modelId="{66D65818-8311-43B9-94B3-5AB59DB9AB67}" type="pres">
      <dgm:prSet presAssocID="{A4FAC4B6-E3EF-4F0A-BD24-265447FD824B}" presName="space" presStyleCnt="0"/>
      <dgm:spPr/>
    </dgm:pt>
    <dgm:pt modelId="{816C586A-8779-43EE-A163-49BB47AA5D18}" type="pres">
      <dgm:prSet presAssocID="{980218C2-4C12-42B1-87E2-A3C7B885DE89}" presName="composite" presStyleCnt="0"/>
      <dgm:spPr/>
    </dgm:pt>
    <dgm:pt modelId="{E6D017F0-7816-4650-89FF-041EC09B3D1A}" type="pres">
      <dgm:prSet presAssocID="{980218C2-4C12-42B1-87E2-A3C7B885DE89}" presName="LShape" presStyleLbl="alignNode1" presStyleIdx="6" presStyleCnt="7"/>
      <dgm:spPr/>
    </dgm:pt>
    <dgm:pt modelId="{D7CAEADE-2E26-47AD-B41C-909D34FA8C8B}" type="pres">
      <dgm:prSet presAssocID="{980218C2-4C12-42B1-87E2-A3C7B885DE89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985D6D3-8AB2-44BE-B992-EA37564BEE7C}" srcId="{CADC48AC-9910-4B6C-94E7-E4D528B6BEF9}" destId="{4F5596EF-03A2-481B-98E4-D987B9D82365}" srcOrd="1" destOrd="0" parTransId="{716D7420-DACA-4FFA-A52E-A4D4E6AA5C19}" sibTransId="{8B8CA2A0-0494-4A05-AFAA-8947A12B334B}"/>
    <dgm:cxn modelId="{372DE286-9BB6-4F5F-90FB-8360D5F629D3}" type="presOf" srcId="{4F5596EF-03A2-481B-98E4-D987B9D82365}" destId="{299D7E43-E167-4117-9D53-683D54650A3F}" srcOrd="0" destOrd="0" presId="urn:microsoft.com/office/officeart/2009/3/layout/StepUpProcess"/>
    <dgm:cxn modelId="{F2BBBD80-A64C-47D4-8501-D1F0523EEB64}" type="presOf" srcId="{CADC48AC-9910-4B6C-94E7-E4D528B6BEF9}" destId="{0D59B44F-44B9-43C5-A8F2-49C75C9254D8}" srcOrd="0" destOrd="0" presId="urn:microsoft.com/office/officeart/2009/3/layout/StepUpProcess"/>
    <dgm:cxn modelId="{047D27D9-E778-4151-B6C6-8CAF9C11176E}" srcId="{CADC48AC-9910-4B6C-94E7-E4D528B6BEF9}" destId="{980218C2-4C12-42B1-87E2-A3C7B885DE89}" srcOrd="3" destOrd="0" parTransId="{DE802D02-AB9D-4C6C-9403-710BB3E014EC}" sibTransId="{9D04FD7E-8CF5-45BC-B71B-D5BA2A110E66}"/>
    <dgm:cxn modelId="{FA73A6C0-3CA3-445E-AAA3-915F84F305D9}" srcId="{CADC48AC-9910-4B6C-94E7-E4D528B6BEF9}" destId="{4BAF62BF-A586-41AA-9CA6-35C8F736DCD7}" srcOrd="2" destOrd="0" parTransId="{C760C5DF-0A71-41A3-8D3C-A23D859DCB46}" sibTransId="{A4FAC4B6-E3EF-4F0A-BD24-265447FD824B}"/>
    <dgm:cxn modelId="{80119CC7-E5FD-4FAD-9114-07871F3E08C3}" type="presOf" srcId="{4BAF62BF-A586-41AA-9CA6-35C8F736DCD7}" destId="{A134EDB5-CBF9-4127-8638-7481BFF802BC}" srcOrd="0" destOrd="0" presId="urn:microsoft.com/office/officeart/2009/3/layout/StepUpProcess"/>
    <dgm:cxn modelId="{9C57CB9D-4023-447C-8603-028DF01A17D7}" srcId="{CADC48AC-9910-4B6C-94E7-E4D528B6BEF9}" destId="{405AC067-6424-4018-A602-8ED98C05551F}" srcOrd="0" destOrd="0" parTransId="{21908B79-836B-41A6-B489-431AB9B461F8}" sibTransId="{B68915FB-C584-415E-9F69-4D5454622487}"/>
    <dgm:cxn modelId="{F15A41A8-BA7B-4BE7-95EF-7D4B46F43791}" type="presOf" srcId="{980218C2-4C12-42B1-87E2-A3C7B885DE89}" destId="{D7CAEADE-2E26-47AD-B41C-909D34FA8C8B}" srcOrd="0" destOrd="0" presId="urn:microsoft.com/office/officeart/2009/3/layout/StepUpProcess"/>
    <dgm:cxn modelId="{5752CA88-71F4-4A8A-9C7D-217F61E26A42}" type="presOf" srcId="{405AC067-6424-4018-A602-8ED98C05551F}" destId="{4295C3F3-5B77-49EF-A10C-8CFF2735BC0C}" srcOrd="0" destOrd="0" presId="urn:microsoft.com/office/officeart/2009/3/layout/StepUpProcess"/>
    <dgm:cxn modelId="{6C88089D-3B64-4D65-9B5F-71881FA3D93B}" type="presParOf" srcId="{0D59B44F-44B9-43C5-A8F2-49C75C9254D8}" destId="{5D382AA5-079D-4B09-83EB-03358C5585F6}" srcOrd="0" destOrd="0" presId="urn:microsoft.com/office/officeart/2009/3/layout/StepUpProcess"/>
    <dgm:cxn modelId="{A7D41B2B-C053-4867-88C1-0B2B5D758C7D}" type="presParOf" srcId="{5D382AA5-079D-4B09-83EB-03358C5585F6}" destId="{D4F02D70-B2E0-46DB-BD0F-66C7AAA9E300}" srcOrd="0" destOrd="0" presId="urn:microsoft.com/office/officeart/2009/3/layout/StepUpProcess"/>
    <dgm:cxn modelId="{2205F2BF-1A4F-4FA3-A812-20177AD5B8D7}" type="presParOf" srcId="{5D382AA5-079D-4B09-83EB-03358C5585F6}" destId="{4295C3F3-5B77-49EF-A10C-8CFF2735BC0C}" srcOrd="1" destOrd="0" presId="urn:microsoft.com/office/officeart/2009/3/layout/StepUpProcess"/>
    <dgm:cxn modelId="{D631ED54-7071-4C0B-9D39-78A1B52BB7E6}" type="presParOf" srcId="{5D382AA5-079D-4B09-83EB-03358C5585F6}" destId="{3E8B4A7E-F9C9-4624-A59B-144E62009BA5}" srcOrd="2" destOrd="0" presId="urn:microsoft.com/office/officeart/2009/3/layout/StepUpProcess"/>
    <dgm:cxn modelId="{148FF7D1-99D9-4ECE-81E4-0EA7BB1BD8F0}" type="presParOf" srcId="{0D59B44F-44B9-43C5-A8F2-49C75C9254D8}" destId="{0C126A90-0E6C-4E5C-AD64-786CE51F01C2}" srcOrd="1" destOrd="0" presId="urn:microsoft.com/office/officeart/2009/3/layout/StepUpProcess"/>
    <dgm:cxn modelId="{82758056-EFC8-44EF-A7B0-FE92864C1DBC}" type="presParOf" srcId="{0C126A90-0E6C-4E5C-AD64-786CE51F01C2}" destId="{E5BB9FC4-1ACB-4A25-A957-6C11B3DF69EA}" srcOrd="0" destOrd="0" presId="urn:microsoft.com/office/officeart/2009/3/layout/StepUpProcess"/>
    <dgm:cxn modelId="{E8A32976-FEEE-4B10-BD73-139AA00CDDB6}" type="presParOf" srcId="{0D59B44F-44B9-43C5-A8F2-49C75C9254D8}" destId="{E5B7DD95-7340-4B39-A126-0FE2B8314C44}" srcOrd="2" destOrd="0" presId="urn:microsoft.com/office/officeart/2009/3/layout/StepUpProcess"/>
    <dgm:cxn modelId="{8FA012D7-8902-44A2-AD10-30592B4BC32F}" type="presParOf" srcId="{E5B7DD95-7340-4B39-A126-0FE2B8314C44}" destId="{9FFB1ED8-DF14-4215-BCCE-0E01EE0E3121}" srcOrd="0" destOrd="0" presId="urn:microsoft.com/office/officeart/2009/3/layout/StepUpProcess"/>
    <dgm:cxn modelId="{10B07A71-7A52-4252-A314-94E4E84FC71D}" type="presParOf" srcId="{E5B7DD95-7340-4B39-A126-0FE2B8314C44}" destId="{299D7E43-E167-4117-9D53-683D54650A3F}" srcOrd="1" destOrd="0" presId="urn:microsoft.com/office/officeart/2009/3/layout/StepUpProcess"/>
    <dgm:cxn modelId="{54CF24A9-2AA7-46B2-8C5E-4BF07C7270D0}" type="presParOf" srcId="{E5B7DD95-7340-4B39-A126-0FE2B8314C44}" destId="{E724DDD8-3C36-4297-803D-DD826D6C9A0F}" srcOrd="2" destOrd="0" presId="urn:microsoft.com/office/officeart/2009/3/layout/StepUpProcess"/>
    <dgm:cxn modelId="{7F76DAF8-163F-464F-A3F4-F9851B5B9A97}" type="presParOf" srcId="{0D59B44F-44B9-43C5-A8F2-49C75C9254D8}" destId="{E2B16F4C-555D-4838-86A4-5030A7DF854F}" srcOrd="3" destOrd="0" presId="urn:microsoft.com/office/officeart/2009/3/layout/StepUpProcess"/>
    <dgm:cxn modelId="{78E999E8-5E01-4F8B-9DA6-697939037C35}" type="presParOf" srcId="{E2B16F4C-555D-4838-86A4-5030A7DF854F}" destId="{19304ED8-5A96-4567-A9F1-D81EDC452E39}" srcOrd="0" destOrd="0" presId="urn:microsoft.com/office/officeart/2009/3/layout/StepUpProcess"/>
    <dgm:cxn modelId="{7BE95293-6105-4A69-BC4C-7A3A32FDB13C}" type="presParOf" srcId="{0D59B44F-44B9-43C5-A8F2-49C75C9254D8}" destId="{FE55B4BF-F27B-47CE-8AAD-C4EB2662B084}" srcOrd="4" destOrd="0" presId="urn:microsoft.com/office/officeart/2009/3/layout/StepUpProcess"/>
    <dgm:cxn modelId="{229437A2-1DB4-486C-91FB-E9C0EA80853A}" type="presParOf" srcId="{FE55B4BF-F27B-47CE-8AAD-C4EB2662B084}" destId="{1CD19F78-5631-4564-A249-220A7B118E71}" srcOrd="0" destOrd="0" presId="urn:microsoft.com/office/officeart/2009/3/layout/StepUpProcess"/>
    <dgm:cxn modelId="{BB08DE6D-96B2-4B99-8A82-AF3185722B8C}" type="presParOf" srcId="{FE55B4BF-F27B-47CE-8AAD-C4EB2662B084}" destId="{A134EDB5-CBF9-4127-8638-7481BFF802BC}" srcOrd="1" destOrd="0" presId="urn:microsoft.com/office/officeart/2009/3/layout/StepUpProcess"/>
    <dgm:cxn modelId="{E2E070D2-45F3-4212-A7FF-4CA7893541C2}" type="presParOf" srcId="{FE55B4BF-F27B-47CE-8AAD-C4EB2662B084}" destId="{2F3E84E6-332F-49A8-A26E-0B27E61FA70E}" srcOrd="2" destOrd="0" presId="urn:microsoft.com/office/officeart/2009/3/layout/StepUpProcess"/>
    <dgm:cxn modelId="{97B09AF6-4A19-4DC0-92C2-4BE5F272EB9D}" type="presParOf" srcId="{0D59B44F-44B9-43C5-A8F2-49C75C9254D8}" destId="{FBF56ADC-7615-4B7F-A842-79A77755FCDB}" srcOrd="5" destOrd="0" presId="urn:microsoft.com/office/officeart/2009/3/layout/StepUpProcess"/>
    <dgm:cxn modelId="{96F90AE9-E902-4340-BE02-2D36B19FDFE6}" type="presParOf" srcId="{FBF56ADC-7615-4B7F-A842-79A77755FCDB}" destId="{66D65818-8311-43B9-94B3-5AB59DB9AB67}" srcOrd="0" destOrd="0" presId="urn:microsoft.com/office/officeart/2009/3/layout/StepUpProcess"/>
    <dgm:cxn modelId="{83AB5757-762A-4E57-91D2-BE9F5BC6B4B5}" type="presParOf" srcId="{0D59B44F-44B9-43C5-A8F2-49C75C9254D8}" destId="{816C586A-8779-43EE-A163-49BB47AA5D18}" srcOrd="6" destOrd="0" presId="urn:microsoft.com/office/officeart/2009/3/layout/StepUpProcess"/>
    <dgm:cxn modelId="{BA009C3A-79B1-49BF-8529-59A28D0BAB30}" type="presParOf" srcId="{816C586A-8779-43EE-A163-49BB47AA5D18}" destId="{E6D017F0-7816-4650-89FF-041EC09B3D1A}" srcOrd="0" destOrd="0" presId="urn:microsoft.com/office/officeart/2009/3/layout/StepUpProcess"/>
    <dgm:cxn modelId="{49FBFB7A-2186-4B88-9DA7-6ED634EB9FF2}" type="presParOf" srcId="{816C586A-8779-43EE-A163-49BB47AA5D18}" destId="{D7CAEADE-2E26-47AD-B41C-909D34FA8C8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B44628-3A68-445C-B933-4DD90BDBE74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32DFE6-3E4B-47A2-9FD2-831642A45CBD}">
      <dgm:prSet phldrT="[ข้อความ]" custT="1"/>
      <dgm:spPr/>
      <dgm:t>
        <a:bodyPr/>
        <a:lstStyle/>
        <a:p>
          <a:r>
            <a:rPr lang="th-TH" sz="1800" b="1" dirty="0" smtClean="0">
              <a:latin typeface="5102_UEtUEK_anamai" pitchFamily="2" charset="0"/>
              <a:cs typeface="5102_UEtUEK_anamai" pitchFamily="2" charset="0"/>
            </a:rPr>
            <a:t>ลาป่วย</a:t>
          </a:r>
          <a:endParaRPr lang="en-US" sz="1800" b="1" dirty="0">
            <a:latin typeface="5102_UEtUEK_anamai" pitchFamily="2" charset="0"/>
            <a:cs typeface="5102_UEtUEK_anamai" pitchFamily="2" charset="0"/>
          </a:endParaRPr>
        </a:p>
      </dgm:t>
    </dgm:pt>
    <dgm:pt modelId="{B87ED9C7-3813-4FA0-8ABD-7A39BBC01B96}" type="parTrans" cxnId="{FBFDE9FF-8195-4D27-AB83-90F0C04E4FD7}">
      <dgm:prSet/>
      <dgm:spPr/>
      <dgm:t>
        <a:bodyPr/>
        <a:lstStyle/>
        <a:p>
          <a:endParaRPr lang="en-US" sz="1800" b="1">
            <a:latin typeface="2005_iannnnnJPG" pitchFamily="2" charset="0"/>
            <a:cs typeface="2005_iannnnnJPG" pitchFamily="2" charset="0"/>
          </a:endParaRPr>
        </a:p>
      </dgm:t>
    </dgm:pt>
    <dgm:pt modelId="{F01F179D-E216-4081-BB9E-5D739AAD8A43}" type="sibTrans" cxnId="{FBFDE9FF-8195-4D27-AB83-90F0C04E4FD7}">
      <dgm:prSet/>
      <dgm:spPr/>
      <dgm:t>
        <a:bodyPr/>
        <a:lstStyle/>
        <a:p>
          <a:endParaRPr lang="en-US" sz="1800" b="1">
            <a:latin typeface="2005_iannnnnJPG" pitchFamily="2" charset="0"/>
            <a:cs typeface="2005_iannnnnJPG" pitchFamily="2" charset="0"/>
          </a:endParaRPr>
        </a:p>
      </dgm:t>
    </dgm:pt>
    <dgm:pt modelId="{461D0BD4-6FD2-4B22-89FD-E5E79E1B6339}">
      <dgm:prSet phldrT="[ข้อความ]" custT="1"/>
      <dgm:spPr/>
      <dgm:t>
        <a:bodyPr/>
        <a:lstStyle/>
        <a:p>
          <a:r>
            <a:rPr lang="th-TH" sz="1800" b="1" dirty="0" smtClean="0">
              <a:latin typeface="2005_iannnnnJPG" pitchFamily="2" charset="0"/>
              <a:cs typeface="2005_iannnnnJPG" pitchFamily="2" charset="0"/>
            </a:rPr>
            <a:t>ปีละ </a:t>
          </a:r>
          <a:r>
            <a:rPr lang="en-US" sz="1800" b="1" dirty="0" smtClean="0">
              <a:latin typeface="2005_iannnnnJPG" pitchFamily="2" charset="0"/>
              <a:cs typeface="2005_iannnnnJPG" pitchFamily="2" charset="0"/>
            </a:rPr>
            <a:t>30 </a:t>
          </a:r>
          <a:r>
            <a:rPr lang="th-TH" sz="1800" b="1" dirty="0" smtClean="0">
              <a:latin typeface="2005_iannnnnJPG" pitchFamily="2" charset="0"/>
              <a:cs typeface="2005_iannnnnJPG" pitchFamily="2" charset="0"/>
            </a:rPr>
            <a:t>วันทำการ       รับเงินเดือนระหว่างลา</a:t>
          </a:r>
          <a:endParaRPr lang="en-US" sz="1800" b="1" dirty="0">
            <a:latin typeface="2005_iannnnnJPG" pitchFamily="2" charset="0"/>
            <a:cs typeface="2005_iannnnnJPG" pitchFamily="2" charset="0"/>
          </a:endParaRPr>
        </a:p>
      </dgm:t>
    </dgm:pt>
    <dgm:pt modelId="{B9C7D1AA-5733-46DD-B17F-B2CB408845A2}" type="parTrans" cxnId="{82CCDB8B-CC47-4407-B83D-F77E5A77E83E}">
      <dgm:prSet/>
      <dgm:spPr/>
      <dgm:t>
        <a:bodyPr/>
        <a:lstStyle/>
        <a:p>
          <a:endParaRPr lang="en-US" sz="1800" b="1">
            <a:latin typeface="2005_iannnnnJPG" pitchFamily="2" charset="0"/>
            <a:cs typeface="2005_iannnnnJPG" pitchFamily="2" charset="0"/>
          </a:endParaRPr>
        </a:p>
      </dgm:t>
    </dgm:pt>
    <dgm:pt modelId="{1BEEDAFB-EF80-4CE3-B433-7AF8A0759063}" type="sibTrans" cxnId="{82CCDB8B-CC47-4407-B83D-F77E5A77E83E}">
      <dgm:prSet/>
      <dgm:spPr/>
      <dgm:t>
        <a:bodyPr/>
        <a:lstStyle/>
        <a:p>
          <a:endParaRPr lang="en-US" sz="1800" b="1">
            <a:latin typeface="2005_iannnnnJPG" pitchFamily="2" charset="0"/>
            <a:cs typeface="2005_iannnnnJPG" pitchFamily="2" charset="0"/>
          </a:endParaRPr>
        </a:p>
      </dgm:t>
    </dgm:pt>
    <dgm:pt modelId="{BFCDAE5C-F927-4F05-A31B-77D568F33EE0}">
      <dgm:prSet phldrT="[ข้อความ]" custT="1"/>
      <dgm:spPr/>
      <dgm:t>
        <a:bodyPr/>
        <a:lstStyle/>
        <a:p>
          <a:r>
            <a:rPr lang="th-TH" sz="1800" b="1" dirty="0" smtClean="0">
              <a:latin typeface="5102_UEtUEK_anamai" pitchFamily="2" charset="0"/>
              <a:cs typeface="5102_UEtUEK_anamai" pitchFamily="2" charset="0"/>
            </a:rPr>
            <a:t>ลากิจ</a:t>
          </a:r>
          <a:endParaRPr lang="en-US" sz="1800" b="1" dirty="0">
            <a:latin typeface="5102_UEtUEK_anamai" pitchFamily="2" charset="0"/>
            <a:cs typeface="5102_UEtUEK_anamai" pitchFamily="2" charset="0"/>
          </a:endParaRPr>
        </a:p>
      </dgm:t>
    </dgm:pt>
    <dgm:pt modelId="{A03BA3DE-8248-4174-8643-5C4AF09111AB}" type="parTrans" cxnId="{DE84D235-4ADB-4FF6-AE22-F1027BF0D4B0}">
      <dgm:prSet/>
      <dgm:spPr/>
      <dgm:t>
        <a:bodyPr/>
        <a:lstStyle/>
        <a:p>
          <a:endParaRPr lang="en-US" sz="1800" b="1">
            <a:latin typeface="2005_iannnnnJPG" pitchFamily="2" charset="0"/>
            <a:cs typeface="2005_iannnnnJPG" pitchFamily="2" charset="0"/>
          </a:endParaRPr>
        </a:p>
      </dgm:t>
    </dgm:pt>
    <dgm:pt modelId="{0E33C1D8-2E62-45F1-9459-E9D5ABB9FBE4}" type="sibTrans" cxnId="{DE84D235-4ADB-4FF6-AE22-F1027BF0D4B0}">
      <dgm:prSet/>
      <dgm:spPr/>
      <dgm:t>
        <a:bodyPr/>
        <a:lstStyle/>
        <a:p>
          <a:endParaRPr lang="en-US" sz="1800" b="1">
            <a:latin typeface="2005_iannnnnJPG" pitchFamily="2" charset="0"/>
            <a:cs typeface="2005_iannnnnJPG" pitchFamily="2" charset="0"/>
          </a:endParaRPr>
        </a:p>
      </dgm:t>
    </dgm:pt>
    <dgm:pt modelId="{5FC8ED3E-4E67-44B7-9C96-329653405F76}">
      <dgm:prSet phldrT="[ข้อความ]" custT="1"/>
      <dgm:spPr/>
      <dgm:t>
        <a:bodyPr/>
        <a:lstStyle/>
        <a:p>
          <a:r>
            <a:rPr lang="th-TH" sz="1800" b="1" dirty="0" smtClean="0">
              <a:latin typeface="2005_iannnnnJPG" pitchFamily="2" charset="0"/>
              <a:cs typeface="2005_iannnnnJPG" pitchFamily="2" charset="0"/>
            </a:rPr>
            <a:t>ปีละ </a:t>
          </a:r>
          <a:r>
            <a:rPr lang="en-US" sz="1800" b="1" dirty="0" smtClean="0">
              <a:latin typeface="2005_iannnnnJPG" pitchFamily="2" charset="0"/>
              <a:cs typeface="2005_iannnnnJPG" pitchFamily="2" charset="0"/>
            </a:rPr>
            <a:t>10 </a:t>
          </a:r>
          <a:r>
            <a:rPr lang="th-TH" sz="1800" b="1" dirty="0" smtClean="0">
              <a:latin typeface="2005_iannnnnJPG" pitchFamily="2" charset="0"/>
              <a:cs typeface="2005_iannnnnJPG" pitchFamily="2" charset="0"/>
            </a:rPr>
            <a:t>วันทำการ       รับเงินเดือนระหว่างลา</a:t>
          </a:r>
          <a:endParaRPr lang="en-US" sz="1800" b="1" dirty="0">
            <a:latin typeface="2005_iannnnnJPG" pitchFamily="2" charset="0"/>
            <a:cs typeface="2005_iannnnnJPG" pitchFamily="2" charset="0"/>
          </a:endParaRPr>
        </a:p>
      </dgm:t>
    </dgm:pt>
    <dgm:pt modelId="{B793C7D7-B601-4BE9-8B1D-5CD690D892DE}" type="parTrans" cxnId="{2939E90E-FA3D-4097-A1E7-BDFF8017A296}">
      <dgm:prSet/>
      <dgm:spPr/>
      <dgm:t>
        <a:bodyPr/>
        <a:lstStyle/>
        <a:p>
          <a:endParaRPr lang="en-US" sz="1800" b="1">
            <a:latin typeface="2005_iannnnnJPG" pitchFamily="2" charset="0"/>
            <a:cs typeface="2005_iannnnnJPG" pitchFamily="2" charset="0"/>
          </a:endParaRPr>
        </a:p>
      </dgm:t>
    </dgm:pt>
    <dgm:pt modelId="{80F7CFAB-91AE-46B9-A795-6AE5ABBFB747}" type="sibTrans" cxnId="{2939E90E-FA3D-4097-A1E7-BDFF8017A296}">
      <dgm:prSet/>
      <dgm:spPr/>
      <dgm:t>
        <a:bodyPr/>
        <a:lstStyle/>
        <a:p>
          <a:endParaRPr lang="en-US" sz="1800" b="1">
            <a:latin typeface="2005_iannnnnJPG" pitchFamily="2" charset="0"/>
            <a:cs typeface="2005_iannnnnJPG" pitchFamily="2" charset="0"/>
          </a:endParaRPr>
        </a:p>
      </dgm:t>
    </dgm:pt>
    <dgm:pt modelId="{F0B29987-22D0-4C0E-BEC5-615E3BAD8550}">
      <dgm:prSet phldrT="[ข้อความ]" custT="1"/>
      <dgm:spPr/>
      <dgm:t>
        <a:bodyPr/>
        <a:lstStyle/>
        <a:p>
          <a:r>
            <a:rPr lang="th-TH" sz="1800" b="1" dirty="0" smtClean="0">
              <a:latin typeface="5102_UEtUEK_anamai" pitchFamily="2" charset="0"/>
              <a:cs typeface="5102_UEtUEK_anamai" pitchFamily="2" charset="0"/>
            </a:rPr>
            <a:t>มาสาย</a:t>
          </a:r>
          <a:endParaRPr lang="en-US" sz="1800" b="1" dirty="0">
            <a:latin typeface="5102_UEtUEK_anamai" pitchFamily="2" charset="0"/>
            <a:cs typeface="5102_UEtUEK_anamai" pitchFamily="2" charset="0"/>
          </a:endParaRPr>
        </a:p>
      </dgm:t>
    </dgm:pt>
    <dgm:pt modelId="{15877A4C-3344-4AD7-AF07-B57040EA15F9}" type="parTrans" cxnId="{864EE9FB-651C-4254-87DD-669E72319365}">
      <dgm:prSet/>
      <dgm:spPr/>
      <dgm:t>
        <a:bodyPr/>
        <a:lstStyle/>
        <a:p>
          <a:endParaRPr lang="en-US" sz="1800" b="1">
            <a:latin typeface="2005_iannnnnJPG" pitchFamily="2" charset="0"/>
            <a:cs typeface="2005_iannnnnJPG" pitchFamily="2" charset="0"/>
          </a:endParaRPr>
        </a:p>
      </dgm:t>
    </dgm:pt>
    <dgm:pt modelId="{20F2879D-0A18-4B67-AD50-4DE7D0341A18}" type="sibTrans" cxnId="{864EE9FB-651C-4254-87DD-669E72319365}">
      <dgm:prSet/>
      <dgm:spPr/>
      <dgm:t>
        <a:bodyPr/>
        <a:lstStyle/>
        <a:p>
          <a:endParaRPr lang="en-US" sz="1800" b="1">
            <a:latin typeface="2005_iannnnnJPG" pitchFamily="2" charset="0"/>
            <a:cs typeface="2005_iannnnnJPG" pitchFamily="2" charset="0"/>
          </a:endParaRPr>
        </a:p>
      </dgm:t>
    </dgm:pt>
    <dgm:pt modelId="{F63D7990-3B77-45B0-BC4D-9510AC71B6FC}">
      <dgm:prSet phldrT="[ข้อความ]" custT="1"/>
      <dgm:spPr/>
      <dgm:t>
        <a:bodyPr/>
        <a:lstStyle/>
        <a:p>
          <a:r>
            <a:rPr lang="th-TH" sz="1800" b="1" dirty="0" smtClean="0">
              <a:latin typeface="5102_UEtUEK_anamai" pitchFamily="2" charset="0"/>
              <a:cs typeface="5102_UEtUEK_anamai" pitchFamily="2" charset="0"/>
            </a:rPr>
            <a:t>ลาพักผ่อน</a:t>
          </a:r>
          <a:endParaRPr lang="en-US" sz="1800" b="1" dirty="0">
            <a:latin typeface="5102_UEtUEK_anamai" pitchFamily="2" charset="0"/>
            <a:cs typeface="5102_UEtUEK_anamai" pitchFamily="2" charset="0"/>
          </a:endParaRPr>
        </a:p>
      </dgm:t>
    </dgm:pt>
    <dgm:pt modelId="{91353026-244E-4C64-B178-9B67C3C0D0E5}" type="parTrans" cxnId="{72A27473-3D5D-46ED-9D9F-9C0EC12C01D7}">
      <dgm:prSet/>
      <dgm:spPr/>
      <dgm:t>
        <a:bodyPr/>
        <a:lstStyle/>
        <a:p>
          <a:endParaRPr lang="en-US" sz="1800" b="1">
            <a:latin typeface="2005_iannnnnJPG" pitchFamily="2" charset="0"/>
            <a:cs typeface="2005_iannnnnJPG" pitchFamily="2" charset="0"/>
          </a:endParaRPr>
        </a:p>
      </dgm:t>
    </dgm:pt>
    <dgm:pt modelId="{4FDA0E26-9529-4DF6-AEF1-4855DECC1692}" type="sibTrans" cxnId="{72A27473-3D5D-46ED-9D9F-9C0EC12C01D7}">
      <dgm:prSet/>
      <dgm:spPr/>
      <dgm:t>
        <a:bodyPr/>
        <a:lstStyle/>
        <a:p>
          <a:endParaRPr lang="en-US" sz="1800" b="1">
            <a:latin typeface="2005_iannnnnJPG" pitchFamily="2" charset="0"/>
            <a:cs typeface="2005_iannnnnJPG" pitchFamily="2" charset="0"/>
          </a:endParaRPr>
        </a:p>
      </dgm:t>
    </dgm:pt>
    <dgm:pt modelId="{6F64A75F-0DF1-4D97-A9C0-8942526BCC93}">
      <dgm:prSet phldrT="[ข้อความ]" custT="1"/>
      <dgm:spPr/>
      <dgm:t>
        <a:bodyPr/>
        <a:lstStyle/>
        <a:p>
          <a:r>
            <a:rPr lang="th-TH" sz="1800" b="1" dirty="0" smtClean="0">
              <a:latin typeface="2005_iannnnnJPG" pitchFamily="2" charset="0"/>
              <a:cs typeface="2005_iannnnnJPG" pitchFamily="2" charset="0"/>
            </a:rPr>
            <a:t>ปีละ </a:t>
          </a:r>
          <a:r>
            <a:rPr lang="en-US" sz="1800" b="1" dirty="0" smtClean="0">
              <a:latin typeface="2005_iannnnnJPG" pitchFamily="2" charset="0"/>
              <a:cs typeface="2005_iannnnnJPG" pitchFamily="2" charset="0"/>
            </a:rPr>
            <a:t>10 </a:t>
          </a:r>
          <a:r>
            <a:rPr lang="th-TH" sz="1800" b="1" dirty="0" smtClean="0">
              <a:latin typeface="2005_iannnnnJPG" pitchFamily="2" charset="0"/>
              <a:cs typeface="2005_iannnnnJPG" pitchFamily="2" charset="0"/>
            </a:rPr>
            <a:t>วันทำการ       รับเงินเดือนระหว่างลา</a:t>
          </a:r>
          <a:endParaRPr lang="en-US" sz="1800" b="1" dirty="0">
            <a:latin typeface="2005_iannnnnJPG" pitchFamily="2" charset="0"/>
            <a:cs typeface="2005_iannnnnJPG" pitchFamily="2" charset="0"/>
          </a:endParaRPr>
        </a:p>
      </dgm:t>
    </dgm:pt>
    <dgm:pt modelId="{1D78C0AB-E046-49FD-AA0C-4860BC096696}" type="parTrans" cxnId="{92D91B5C-9DC4-4E79-96C1-DB1932BF5DF2}">
      <dgm:prSet/>
      <dgm:spPr/>
      <dgm:t>
        <a:bodyPr/>
        <a:lstStyle/>
        <a:p>
          <a:endParaRPr lang="en-US" sz="1800" b="1">
            <a:latin typeface="2005_iannnnnJPG" pitchFamily="2" charset="0"/>
            <a:cs typeface="2005_iannnnnJPG" pitchFamily="2" charset="0"/>
          </a:endParaRPr>
        </a:p>
      </dgm:t>
    </dgm:pt>
    <dgm:pt modelId="{5725ACC7-794D-4D74-85A2-7148C7E5F268}" type="sibTrans" cxnId="{92D91B5C-9DC4-4E79-96C1-DB1932BF5DF2}">
      <dgm:prSet/>
      <dgm:spPr/>
      <dgm:t>
        <a:bodyPr/>
        <a:lstStyle/>
        <a:p>
          <a:endParaRPr lang="en-US" sz="1800" b="1">
            <a:latin typeface="2005_iannnnnJPG" pitchFamily="2" charset="0"/>
            <a:cs typeface="2005_iannnnnJPG" pitchFamily="2" charset="0"/>
          </a:endParaRPr>
        </a:p>
      </dgm:t>
    </dgm:pt>
    <dgm:pt modelId="{6495DA70-6D3C-41CB-AC7A-C2E245BA1293}">
      <dgm:prSet phldrT="[ข้อความ]" custT="1"/>
      <dgm:spPr/>
      <dgm:t>
        <a:bodyPr/>
        <a:lstStyle/>
        <a:p>
          <a:pPr>
            <a:lnSpc>
              <a:spcPct val="100000"/>
            </a:lnSpc>
          </a:pPr>
          <a:r>
            <a:rPr lang="th-TH" sz="1800" b="1" dirty="0" smtClean="0">
              <a:latin typeface="2005_iannnnnJPG" pitchFamily="2" charset="0"/>
              <a:cs typeface="2005_iannnnnJPG" pitchFamily="2" charset="0"/>
            </a:rPr>
            <a:t>ในรอบ </a:t>
          </a:r>
          <a:r>
            <a:rPr lang="en-US" sz="1800" b="1" dirty="0" smtClean="0">
              <a:latin typeface="2005_iannnnnJPG" pitchFamily="2" charset="0"/>
              <a:cs typeface="2005_iannnnnJPG" pitchFamily="2" charset="0"/>
            </a:rPr>
            <a:t>1 </a:t>
          </a:r>
          <a:r>
            <a:rPr lang="th-TH" sz="1800" b="1" dirty="0" smtClean="0">
              <a:latin typeface="2005_iannnnnJPG" pitchFamily="2" charset="0"/>
              <a:cs typeface="2005_iannnnnJPG" pitchFamily="2" charset="0"/>
            </a:rPr>
            <a:t>ปี</a:t>
          </a:r>
          <a:r>
            <a:rPr lang="en-US" sz="1800" b="1" dirty="0" smtClean="0">
              <a:latin typeface="2005_iannnnnJPG" pitchFamily="2" charset="0"/>
              <a:cs typeface="2005_iannnnnJPG" pitchFamily="2" charset="0"/>
            </a:rPr>
            <a:t>(</a:t>
          </a:r>
          <a:r>
            <a:rPr lang="th-TH" sz="1800" b="1" dirty="0" err="1" smtClean="0">
              <a:latin typeface="2005_iannnnnJPG" pitchFamily="2" charset="0"/>
              <a:cs typeface="2005_iannnnnJPG" pitchFamily="2" charset="0"/>
            </a:rPr>
            <a:t>ม.ค</a:t>
          </a:r>
          <a:r>
            <a:rPr lang="th-TH" sz="1800" b="1" dirty="0" smtClean="0">
              <a:latin typeface="2005_iannnnnJPG" pitchFamily="2" charset="0"/>
              <a:cs typeface="2005_iannnnnJPG" pitchFamily="2" charset="0"/>
            </a:rPr>
            <a:t>-</a:t>
          </a:r>
          <a:r>
            <a:rPr lang="th-TH" sz="1800" b="1" dirty="0" err="1" smtClean="0">
              <a:latin typeface="2005_iannnnnJPG" pitchFamily="2" charset="0"/>
              <a:cs typeface="2005_iannnnnJPG" pitchFamily="2" charset="0"/>
            </a:rPr>
            <a:t>ธ.ค</a:t>
          </a:r>
          <a:r>
            <a:rPr lang="th-TH" sz="1800" b="1" dirty="0" smtClean="0">
              <a:latin typeface="2005_iannnnnJPG" pitchFamily="2" charset="0"/>
              <a:cs typeface="2005_iannnnnJPG" pitchFamily="2" charset="0"/>
            </a:rPr>
            <a:t>) ต้องไม่เกิน </a:t>
          </a:r>
          <a:r>
            <a:rPr lang="en-US" sz="1800" b="1" dirty="0" smtClean="0">
              <a:latin typeface="2005_iannnnnJPG" pitchFamily="2" charset="0"/>
              <a:cs typeface="2005_iannnnnJPG" pitchFamily="2" charset="0"/>
            </a:rPr>
            <a:t>15 </a:t>
          </a:r>
          <a:r>
            <a:rPr lang="th-TH" sz="1800" b="1" dirty="0" smtClean="0">
              <a:latin typeface="2005_iannnnnJPG" pitchFamily="2" charset="0"/>
              <a:cs typeface="2005_iannnnnJPG" pitchFamily="2" charset="0"/>
            </a:rPr>
            <a:t>ครั้ง</a:t>
          </a:r>
          <a:endParaRPr lang="en-US" sz="1800" b="1" dirty="0">
            <a:latin typeface="2005_iannnnnJPG" pitchFamily="2" charset="0"/>
            <a:cs typeface="2005_iannnnnJPG" pitchFamily="2" charset="0"/>
          </a:endParaRPr>
        </a:p>
      </dgm:t>
    </dgm:pt>
    <dgm:pt modelId="{86441D63-6945-4E11-9D14-34BDD29454B1}" type="parTrans" cxnId="{9795A180-9758-414F-B77E-2C9691EAEA86}">
      <dgm:prSet/>
      <dgm:spPr/>
      <dgm:t>
        <a:bodyPr/>
        <a:lstStyle/>
        <a:p>
          <a:endParaRPr lang="en-US" sz="1800" b="1">
            <a:latin typeface="2005_iannnnnJPG" pitchFamily="2" charset="0"/>
            <a:cs typeface="2005_iannnnnJPG" pitchFamily="2" charset="0"/>
          </a:endParaRPr>
        </a:p>
      </dgm:t>
    </dgm:pt>
    <dgm:pt modelId="{D5CC474E-681F-4F49-AF7D-98D25D71A50F}" type="sibTrans" cxnId="{9795A180-9758-414F-B77E-2C9691EAEA86}">
      <dgm:prSet/>
      <dgm:spPr/>
      <dgm:t>
        <a:bodyPr/>
        <a:lstStyle/>
        <a:p>
          <a:endParaRPr lang="en-US" sz="1800" b="1">
            <a:latin typeface="2005_iannnnnJPG" pitchFamily="2" charset="0"/>
            <a:cs typeface="2005_iannnnnJPG" pitchFamily="2" charset="0"/>
          </a:endParaRPr>
        </a:p>
      </dgm:t>
    </dgm:pt>
    <dgm:pt modelId="{2C3DCBAB-7894-4DA5-92D9-CCED740D063D}">
      <dgm:prSet phldrT="[ข้อความ]" custT="1"/>
      <dgm:spPr/>
      <dgm:t>
        <a:bodyPr/>
        <a:lstStyle/>
        <a:p>
          <a:r>
            <a:rPr lang="th-TH" sz="1800" b="1" dirty="0" smtClean="0">
              <a:solidFill>
                <a:srgbClr val="FF0000"/>
              </a:solidFill>
              <a:latin typeface="5102_UEtUEK_anamai" pitchFamily="2" charset="0"/>
              <a:cs typeface="5102_UEtUEK_anamai" pitchFamily="2" charset="0"/>
            </a:rPr>
            <a:t>ลากิจ </a:t>
          </a:r>
          <a:r>
            <a:rPr lang="en-US" sz="1800" b="1" dirty="0" smtClean="0">
              <a:solidFill>
                <a:srgbClr val="FF0000"/>
              </a:solidFill>
              <a:latin typeface="5102_UEtUEK_anamai" pitchFamily="2" charset="0"/>
              <a:cs typeface="5102_UEtUEK_anamai" pitchFamily="2" charset="0"/>
            </a:rPr>
            <a:t>+ </a:t>
          </a:r>
          <a:r>
            <a:rPr lang="th-TH" sz="1800" b="1" dirty="0" smtClean="0">
              <a:solidFill>
                <a:srgbClr val="FF0000"/>
              </a:solidFill>
              <a:latin typeface="5102_UEtUEK_anamai" pitchFamily="2" charset="0"/>
              <a:cs typeface="5102_UEtUEK_anamai" pitchFamily="2" charset="0"/>
            </a:rPr>
            <a:t>พักผ่อน</a:t>
          </a:r>
          <a:endParaRPr lang="en-US" sz="1800" b="1" dirty="0">
            <a:solidFill>
              <a:srgbClr val="FF0000"/>
            </a:solidFill>
            <a:latin typeface="5102_UEtUEK_anamai" pitchFamily="2" charset="0"/>
            <a:cs typeface="5102_UEtUEK_anamai" pitchFamily="2" charset="0"/>
          </a:endParaRPr>
        </a:p>
      </dgm:t>
    </dgm:pt>
    <dgm:pt modelId="{8D942171-10E4-47D2-B85F-F441A3B7149F}" type="parTrans" cxnId="{845E7667-5F46-4BE1-9477-D38DF7331601}">
      <dgm:prSet/>
      <dgm:spPr/>
      <dgm:t>
        <a:bodyPr/>
        <a:lstStyle/>
        <a:p>
          <a:endParaRPr lang="en-US" sz="1800" b="1">
            <a:latin typeface="2005_iannnnnJPG" pitchFamily="2" charset="0"/>
            <a:cs typeface="2005_iannnnnJPG" pitchFamily="2" charset="0"/>
          </a:endParaRPr>
        </a:p>
      </dgm:t>
    </dgm:pt>
    <dgm:pt modelId="{60FA1CDC-C134-43D6-81AD-EE242A4C7F0F}" type="sibTrans" cxnId="{845E7667-5F46-4BE1-9477-D38DF7331601}">
      <dgm:prSet/>
      <dgm:spPr/>
      <dgm:t>
        <a:bodyPr/>
        <a:lstStyle/>
        <a:p>
          <a:endParaRPr lang="en-US" sz="1800" b="1">
            <a:latin typeface="2005_iannnnnJPG" pitchFamily="2" charset="0"/>
            <a:cs typeface="2005_iannnnnJPG" pitchFamily="2" charset="0"/>
          </a:endParaRPr>
        </a:p>
      </dgm:t>
    </dgm:pt>
    <dgm:pt modelId="{E418B2BD-C31E-45F6-BBDA-5ABC1D83ECD5}">
      <dgm:prSet phldrT="[ข้อความ]" custT="1"/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  <a:latin typeface="2005_iannnnnJPG" pitchFamily="2" charset="0"/>
              <a:cs typeface="2005_iannnnnJPG" pitchFamily="2" charset="0"/>
            </a:rPr>
            <a:t>1</a:t>
          </a:r>
          <a:r>
            <a:rPr lang="th-TH" sz="1800" b="1" dirty="0" smtClean="0">
              <a:solidFill>
                <a:srgbClr val="FF0000"/>
              </a:solidFill>
              <a:latin typeface="2005_iannnnnJPG" pitchFamily="2" charset="0"/>
              <a:cs typeface="2005_iannnnnJPG" pitchFamily="2" charset="0"/>
            </a:rPr>
            <a:t> ปีรวมกันต้องไม่เกิน </a:t>
          </a:r>
          <a:r>
            <a:rPr lang="en-US" sz="1800" b="1" dirty="0" smtClean="0">
              <a:solidFill>
                <a:srgbClr val="FF0000"/>
              </a:solidFill>
              <a:latin typeface="2005_iannnnnJPG" pitchFamily="2" charset="0"/>
              <a:cs typeface="2005_iannnnnJPG" pitchFamily="2" charset="0"/>
            </a:rPr>
            <a:t>12 </a:t>
          </a:r>
          <a:r>
            <a:rPr lang="th-TH" sz="1800" b="1" dirty="0" smtClean="0">
              <a:solidFill>
                <a:srgbClr val="FF0000"/>
              </a:solidFill>
              <a:latin typeface="2005_iannnnnJPG" pitchFamily="2" charset="0"/>
              <a:cs typeface="2005_iannnnnJPG" pitchFamily="2" charset="0"/>
            </a:rPr>
            <a:t>ครั้ง</a:t>
          </a:r>
          <a:endParaRPr lang="en-US" sz="1800" b="1" dirty="0">
            <a:solidFill>
              <a:srgbClr val="FF0000"/>
            </a:solidFill>
            <a:latin typeface="2005_iannnnnJPG" pitchFamily="2" charset="0"/>
            <a:cs typeface="2005_iannnnnJPG" pitchFamily="2" charset="0"/>
          </a:endParaRPr>
        </a:p>
      </dgm:t>
    </dgm:pt>
    <dgm:pt modelId="{5ED7DBB6-4BF9-4598-953C-1B89B73C49A8}" type="parTrans" cxnId="{690BBBF2-4BF0-47EE-9549-2262ABC9F43B}">
      <dgm:prSet/>
      <dgm:spPr/>
      <dgm:t>
        <a:bodyPr/>
        <a:lstStyle/>
        <a:p>
          <a:endParaRPr lang="en-US" sz="1800" b="1">
            <a:latin typeface="2005_iannnnnJPG" pitchFamily="2" charset="0"/>
            <a:cs typeface="2005_iannnnnJPG" pitchFamily="2" charset="0"/>
          </a:endParaRPr>
        </a:p>
      </dgm:t>
    </dgm:pt>
    <dgm:pt modelId="{B065FA33-0399-40A1-984A-0F6ABD90E540}" type="sibTrans" cxnId="{690BBBF2-4BF0-47EE-9549-2262ABC9F43B}">
      <dgm:prSet/>
      <dgm:spPr/>
      <dgm:t>
        <a:bodyPr/>
        <a:lstStyle/>
        <a:p>
          <a:endParaRPr lang="en-US" sz="1800" b="1">
            <a:latin typeface="2005_iannnnnJPG" pitchFamily="2" charset="0"/>
            <a:cs typeface="2005_iannnnnJPG" pitchFamily="2" charset="0"/>
          </a:endParaRPr>
        </a:p>
      </dgm:t>
    </dgm:pt>
    <dgm:pt modelId="{1578BE14-2428-4DFD-A5F5-9A42673F2EAF}">
      <dgm:prSet phldrT="[ข้อความ]" custT="1"/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  <a:latin typeface="2005_iannnnnJPG" pitchFamily="2" charset="0"/>
              <a:cs typeface="2005_iannnnnJPG" pitchFamily="2" charset="0"/>
            </a:rPr>
            <a:t>**</a:t>
          </a:r>
          <a:r>
            <a:rPr lang="th-TH" sz="1800" b="1" dirty="0" smtClean="0">
              <a:solidFill>
                <a:srgbClr val="FF0000"/>
              </a:solidFill>
              <a:latin typeface="2005_iannnnnJPG" pitchFamily="2" charset="0"/>
              <a:cs typeface="2005_iannnnnJPG" pitchFamily="2" charset="0"/>
            </a:rPr>
            <a:t>ถ้าเกินจะไม่ได้รับการพิจารณาขั้นเงินเดือน</a:t>
          </a:r>
          <a:r>
            <a:rPr lang="en-US" sz="1800" b="1" dirty="0" smtClean="0">
              <a:solidFill>
                <a:srgbClr val="FF0000"/>
              </a:solidFill>
              <a:latin typeface="2005_iannnnnJPG" pitchFamily="2" charset="0"/>
              <a:cs typeface="2005_iannnnnJPG" pitchFamily="2" charset="0"/>
            </a:rPr>
            <a:t>**</a:t>
          </a:r>
          <a:endParaRPr lang="en-US" sz="1800" b="1" dirty="0">
            <a:solidFill>
              <a:srgbClr val="FF0000"/>
            </a:solidFill>
            <a:latin typeface="2005_iannnnnJPG" pitchFamily="2" charset="0"/>
            <a:cs typeface="2005_iannnnnJPG" pitchFamily="2" charset="0"/>
          </a:endParaRPr>
        </a:p>
      </dgm:t>
    </dgm:pt>
    <dgm:pt modelId="{0F98355D-60A2-4D40-BD5A-1467FD369EA3}" type="parTrans" cxnId="{E2842EE9-F3FD-471A-A0C5-59C4AC8BA8AB}">
      <dgm:prSet/>
      <dgm:spPr/>
      <dgm:t>
        <a:bodyPr/>
        <a:lstStyle/>
        <a:p>
          <a:endParaRPr lang="en-US" sz="1800" b="1">
            <a:latin typeface="2005_iannnnnJPG" pitchFamily="2" charset="0"/>
            <a:cs typeface="2005_iannnnnJPG" pitchFamily="2" charset="0"/>
          </a:endParaRPr>
        </a:p>
      </dgm:t>
    </dgm:pt>
    <dgm:pt modelId="{42D0A73D-FBEE-4A77-9106-DF000D6BB829}" type="sibTrans" cxnId="{E2842EE9-F3FD-471A-A0C5-59C4AC8BA8AB}">
      <dgm:prSet/>
      <dgm:spPr/>
      <dgm:t>
        <a:bodyPr/>
        <a:lstStyle/>
        <a:p>
          <a:endParaRPr lang="en-US" sz="1800" b="1">
            <a:latin typeface="2005_iannnnnJPG" pitchFamily="2" charset="0"/>
            <a:cs typeface="2005_iannnnnJPG" pitchFamily="2" charset="0"/>
          </a:endParaRPr>
        </a:p>
      </dgm:t>
    </dgm:pt>
    <dgm:pt modelId="{1D45DF1F-453D-47D9-887A-417ECDD9BC89}">
      <dgm:prSet phldrT="[ข้อความ]" custT="1"/>
      <dgm:spPr/>
      <dgm:t>
        <a:bodyPr/>
        <a:lstStyle/>
        <a:p>
          <a:r>
            <a:rPr lang="th-TH" sz="1800" b="1" dirty="0" smtClean="0">
              <a:latin typeface="5102_UEtUEK_anamai" pitchFamily="2" charset="0"/>
              <a:cs typeface="5102_UEtUEK_anamai" pitchFamily="2" charset="0"/>
            </a:rPr>
            <a:t>ลาคลอด</a:t>
          </a:r>
          <a:endParaRPr lang="en-US" sz="1800" b="1" dirty="0">
            <a:latin typeface="5102_UEtUEK_anamai" pitchFamily="2" charset="0"/>
            <a:cs typeface="5102_UEtUEK_anamai" pitchFamily="2" charset="0"/>
          </a:endParaRPr>
        </a:p>
      </dgm:t>
    </dgm:pt>
    <dgm:pt modelId="{02C10357-5F4B-4466-B826-1697B123552A}" type="parTrans" cxnId="{D2BD7523-695B-405C-B25F-CBADB29731BF}">
      <dgm:prSet/>
      <dgm:spPr/>
      <dgm:t>
        <a:bodyPr/>
        <a:lstStyle/>
        <a:p>
          <a:endParaRPr lang="en-US" sz="1800" b="1">
            <a:latin typeface="2005_iannnnnJPG" pitchFamily="2" charset="0"/>
            <a:cs typeface="2005_iannnnnJPG" pitchFamily="2" charset="0"/>
          </a:endParaRPr>
        </a:p>
      </dgm:t>
    </dgm:pt>
    <dgm:pt modelId="{4E68CBCF-A45F-4B86-A71B-1CB7D61EF00A}" type="sibTrans" cxnId="{D2BD7523-695B-405C-B25F-CBADB29731BF}">
      <dgm:prSet/>
      <dgm:spPr/>
      <dgm:t>
        <a:bodyPr/>
        <a:lstStyle/>
        <a:p>
          <a:endParaRPr lang="en-US" sz="1800" b="1">
            <a:latin typeface="2005_iannnnnJPG" pitchFamily="2" charset="0"/>
            <a:cs typeface="2005_iannnnnJPG" pitchFamily="2" charset="0"/>
          </a:endParaRPr>
        </a:p>
      </dgm:t>
    </dgm:pt>
    <dgm:pt modelId="{757AC1D2-8536-49C8-A65F-30CCB93F3ED1}">
      <dgm:prSet phldrT="[ข้อความ]" custT="1"/>
      <dgm:spPr/>
      <dgm:t>
        <a:bodyPr/>
        <a:lstStyle/>
        <a:p>
          <a:r>
            <a:rPr lang="en-US" sz="1800" b="1" dirty="0" smtClean="0">
              <a:latin typeface="2005_iannnnnJPG" pitchFamily="2" charset="0"/>
              <a:cs typeface="2005_iannnnnJPG" pitchFamily="2" charset="0"/>
            </a:rPr>
            <a:t>90</a:t>
          </a:r>
          <a:r>
            <a:rPr lang="th-TH" sz="1800" b="1" dirty="0" smtClean="0">
              <a:latin typeface="2005_iannnnnJPG" pitchFamily="2" charset="0"/>
              <a:cs typeface="2005_iannnnnJPG" pitchFamily="2" charset="0"/>
            </a:rPr>
            <a:t>  วันทำการ             ได้รับค่าจ้าง</a:t>
          </a:r>
          <a:endParaRPr lang="en-US" sz="1800" b="1" dirty="0">
            <a:latin typeface="2005_iannnnnJPG" pitchFamily="2" charset="0"/>
            <a:cs typeface="2005_iannnnnJPG" pitchFamily="2" charset="0"/>
          </a:endParaRPr>
        </a:p>
      </dgm:t>
    </dgm:pt>
    <dgm:pt modelId="{6DB09E98-92E9-4219-9C41-2DDBD463F2F3}" type="parTrans" cxnId="{10C15B45-5C29-4ACD-A0E5-D85DF8BCDFE2}">
      <dgm:prSet/>
      <dgm:spPr/>
      <dgm:t>
        <a:bodyPr/>
        <a:lstStyle/>
        <a:p>
          <a:endParaRPr lang="en-US" sz="1800" b="1">
            <a:latin typeface="2005_iannnnnJPG" pitchFamily="2" charset="0"/>
            <a:cs typeface="2005_iannnnnJPG" pitchFamily="2" charset="0"/>
          </a:endParaRPr>
        </a:p>
      </dgm:t>
    </dgm:pt>
    <dgm:pt modelId="{F2E4CC95-B4A9-4598-A69E-BDA874253162}" type="sibTrans" cxnId="{10C15B45-5C29-4ACD-A0E5-D85DF8BCDFE2}">
      <dgm:prSet/>
      <dgm:spPr/>
      <dgm:t>
        <a:bodyPr/>
        <a:lstStyle/>
        <a:p>
          <a:endParaRPr lang="en-US" sz="1800" b="1">
            <a:latin typeface="2005_iannnnnJPG" pitchFamily="2" charset="0"/>
            <a:cs typeface="2005_iannnnnJPG" pitchFamily="2" charset="0"/>
          </a:endParaRPr>
        </a:p>
      </dgm:t>
    </dgm:pt>
    <dgm:pt modelId="{55E9906B-C1E7-43D4-84EB-0E5855511D0A}" type="pres">
      <dgm:prSet presAssocID="{A9B44628-3A68-445C-B933-4DD90BDBE74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1A98299-638D-4785-9F28-5F535919A005}" type="pres">
      <dgm:prSet presAssocID="{F63D7990-3B77-45B0-BC4D-9510AC71B6FC}" presName="linNode" presStyleCnt="0"/>
      <dgm:spPr/>
    </dgm:pt>
    <dgm:pt modelId="{942E360C-F31C-4DF8-AFF6-DFFAF70D9966}" type="pres">
      <dgm:prSet presAssocID="{F63D7990-3B77-45B0-BC4D-9510AC71B6FC}" presName="parentShp" presStyleLbl="node1" presStyleIdx="0" presStyleCnt="6" custScaleX="84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2366F-DD81-4226-B782-88E5D0C22A1C}" type="pres">
      <dgm:prSet presAssocID="{F63D7990-3B77-45B0-BC4D-9510AC71B6FC}" presName="childShp" presStyleLbl="bgAccFollowNode1" presStyleIdx="0" presStyleCnt="6" custScaleY="1006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6A574F-34FF-4272-A967-1DC01C5C872C}" type="pres">
      <dgm:prSet presAssocID="{4FDA0E26-9529-4DF6-AEF1-4855DECC1692}" presName="spacing" presStyleCnt="0"/>
      <dgm:spPr/>
    </dgm:pt>
    <dgm:pt modelId="{90DCD0BF-A421-43FC-B00F-454C7EB588E5}" type="pres">
      <dgm:prSet presAssocID="{DE32DFE6-3E4B-47A2-9FD2-831642A45CBD}" presName="linNode" presStyleCnt="0"/>
      <dgm:spPr/>
    </dgm:pt>
    <dgm:pt modelId="{5EBAFF45-FC7F-4A1E-A682-83F3B7A268C3}" type="pres">
      <dgm:prSet presAssocID="{DE32DFE6-3E4B-47A2-9FD2-831642A45CBD}" presName="parentShp" presStyleLbl="node1" presStyleIdx="1" presStyleCnt="6" custScaleX="84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024F1C-15D0-48CA-85C2-0572F943FED4}" type="pres">
      <dgm:prSet presAssocID="{DE32DFE6-3E4B-47A2-9FD2-831642A45CBD}" presName="childShp" presStyleLbl="bgAccFollowNode1" presStyleIdx="1" presStyleCnt="6" custScaleY="1104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B42E03-303F-4AE0-9B20-3156D8D8C4DA}" type="pres">
      <dgm:prSet presAssocID="{F01F179D-E216-4081-BB9E-5D739AAD8A43}" presName="spacing" presStyleCnt="0"/>
      <dgm:spPr/>
    </dgm:pt>
    <dgm:pt modelId="{EACDDF70-0393-45E2-9523-1C997A4EF546}" type="pres">
      <dgm:prSet presAssocID="{BFCDAE5C-F927-4F05-A31B-77D568F33EE0}" presName="linNode" presStyleCnt="0"/>
      <dgm:spPr/>
    </dgm:pt>
    <dgm:pt modelId="{BF52DEB6-792A-4974-9610-A5A039007746}" type="pres">
      <dgm:prSet presAssocID="{BFCDAE5C-F927-4F05-A31B-77D568F33EE0}" presName="parentShp" presStyleLbl="node1" presStyleIdx="2" presStyleCnt="6" custScaleX="84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1F884-6379-41F4-8343-7F9502ED54FD}" type="pres">
      <dgm:prSet presAssocID="{BFCDAE5C-F927-4F05-A31B-77D568F33EE0}" presName="childShp" presStyleLbl="bgAccFollowNode1" presStyleIdx="2" presStyleCnt="6" custScaleY="92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099759-B587-4FCD-AADC-230BB07C9F49}" type="pres">
      <dgm:prSet presAssocID="{0E33C1D8-2E62-45F1-9459-E9D5ABB9FBE4}" presName="spacing" presStyleCnt="0"/>
      <dgm:spPr/>
    </dgm:pt>
    <dgm:pt modelId="{88289A17-07AA-402A-B77A-086F9CCF1F53}" type="pres">
      <dgm:prSet presAssocID="{F0B29987-22D0-4C0E-BEC5-615E3BAD8550}" presName="linNode" presStyleCnt="0"/>
      <dgm:spPr/>
    </dgm:pt>
    <dgm:pt modelId="{1756C3EE-46B5-4B43-86B7-320857D24A43}" type="pres">
      <dgm:prSet presAssocID="{F0B29987-22D0-4C0E-BEC5-615E3BAD8550}" presName="parentShp" presStyleLbl="node1" presStyleIdx="3" presStyleCnt="6" custScaleX="84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700F27-7C52-4E04-8A11-0EAB834CDC0B}" type="pres">
      <dgm:prSet presAssocID="{F0B29987-22D0-4C0E-BEC5-615E3BAD8550}" presName="childShp" presStyleLbl="bgAccFollowNode1" presStyleIdx="3" presStyleCnt="6" custScaleY="1161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FB17E0-9B9A-496C-9E72-C2F9FEE1F07B}" type="pres">
      <dgm:prSet presAssocID="{20F2879D-0A18-4B67-AD50-4DE7D0341A18}" presName="spacing" presStyleCnt="0"/>
      <dgm:spPr/>
    </dgm:pt>
    <dgm:pt modelId="{C9ECD9D5-1DBD-459D-BAA9-CDF868DAD9DA}" type="pres">
      <dgm:prSet presAssocID="{2C3DCBAB-7894-4DA5-92D9-CCED740D063D}" presName="linNode" presStyleCnt="0"/>
      <dgm:spPr/>
    </dgm:pt>
    <dgm:pt modelId="{FE5D97EE-B3D4-425A-A2A8-E5D1B5B069A9}" type="pres">
      <dgm:prSet presAssocID="{2C3DCBAB-7894-4DA5-92D9-CCED740D063D}" presName="parentShp" presStyleLbl="node1" presStyleIdx="4" presStyleCnt="6" custScaleX="84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E60DB4-0A70-42D6-A385-3337095A8E5B}" type="pres">
      <dgm:prSet presAssocID="{2C3DCBAB-7894-4DA5-92D9-CCED740D063D}" presName="childShp" presStyleLbl="bgAccFollowNode1" presStyleIdx="4" presStyleCnt="6" custScaleY="1410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D2F02-93EA-4869-9A68-D0DC63153C53}" type="pres">
      <dgm:prSet presAssocID="{60FA1CDC-C134-43D6-81AD-EE242A4C7F0F}" presName="spacing" presStyleCnt="0"/>
      <dgm:spPr/>
    </dgm:pt>
    <dgm:pt modelId="{75FEDB08-8C16-4A0A-AF5E-7BBFC6E23F25}" type="pres">
      <dgm:prSet presAssocID="{1D45DF1F-453D-47D9-887A-417ECDD9BC89}" presName="linNode" presStyleCnt="0"/>
      <dgm:spPr/>
    </dgm:pt>
    <dgm:pt modelId="{ABE26CC3-1ADF-4B95-B900-F34A42E5BA82}" type="pres">
      <dgm:prSet presAssocID="{1D45DF1F-453D-47D9-887A-417ECDD9BC89}" presName="parentShp" presStyleLbl="node1" presStyleIdx="5" presStyleCnt="6" custScaleX="84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CEA47-B379-4D07-820A-EAE72DE7F79B}" type="pres">
      <dgm:prSet presAssocID="{1D45DF1F-453D-47D9-887A-417ECDD9BC89}" presName="childShp" presStyleLbl="bgAccFollowNode1" presStyleIdx="5" presStyleCnt="6" custScaleY="889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D91B5C-9DC4-4E79-96C1-DB1932BF5DF2}" srcId="{F63D7990-3B77-45B0-BC4D-9510AC71B6FC}" destId="{6F64A75F-0DF1-4D97-A9C0-8942526BCC93}" srcOrd="0" destOrd="0" parTransId="{1D78C0AB-E046-49FD-AA0C-4860BC096696}" sibTransId="{5725ACC7-794D-4D74-85A2-7148C7E5F268}"/>
    <dgm:cxn modelId="{45BDF9D4-7CA5-4252-9A0D-C0306F3CE694}" type="presOf" srcId="{757AC1D2-8536-49C8-A65F-30CCB93F3ED1}" destId="{819CEA47-B379-4D07-820A-EAE72DE7F79B}" srcOrd="0" destOrd="0" presId="urn:microsoft.com/office/officeart/2005/8/layout/vList6"/>
    <dgm:cxn modelId="{D4E1D2A3-BF09-4E70-BD2D-96AA2F5169C0}" type="presOf" srcId="{6F64A75F-0DF1-4D97-A9C0-8942526BCC93}" destId="{5912366F-DD81-4226-B782-88E5D0C22A1C}" srcOrd="0" destOrd="0" presId="urn:microsoft.com/office/officeart/2005/8/layout/vList6"/>
    <dgm:cxn modelId="{2939E90E-FA3D-4097-A1E7-BDFF8017A296}" srcId="{BFCDAE5C-F927-4F05-A31B-77D568F33EE0}" destId="{5FC8ED3E-4E67-44B7-9C96-329653405F76}" srcOrd="0" destOrd="0" parTransId="{B793C7D7-B601-4BE9-8B1D-5CD690D892DE}" sibTransId="{80F7CFAB-91AE-46B9-A795-6AE5ABBFB747}"/>
    <dgm:cxn modelId="{698684CA-2242-43CE-8560-DFA046C5BB73}" type="presOf" srcId="{5FC8ED3E-4E67-44B7-9C96-329653405F76}" destId="{E2A1F884-6379-41F4-8343-7F9502ED54FD}" srcOrd="0" destOrd="0" presId="urn:microsoft.com/office/officeart/2005/8/layout/vList6"/>
    <dgm:cxn modelId="{E4D7E8F2-9FE1-48E6-8F4F-293E3775459F}" type="presOf" srcId="{2C3DCBAB-7894-4DA5-92D9-CCED740D063D}" destId="{FE5D97EE-B3D4-425A-A2A8-E5D1B5B069A9}" srcOrd="0" destOrd="0" presId="urn:microsoft.com/office/officeart/2005/8/layout/vList6"/>
    <dgm:cxn modelId="{65350CEA-9A0E-467A-B2B4-F81A9434E9E2}" type="presOf" srcId="{DE32DFE6-3E4B-47A2-9FD2-831642A45CBD}" destId="{5EBAFF45-FC7F-4A1E-A682-83F3B7A268C3}" srcOrd="0" destOrd="0" presId="urn:microsoft.com/office/officeart/2005/8/layout/vList6"/>
    <dgm:cxn modelId="{10C15B45-5C29-4ACD-A0E5-D85DF8BCDFE2}" srcId="{1D45DF1F-453D-47D9-887A-417ECDD9BC89}" destId="{757AC1D2-8536-49C8-A65F-30CCB93F3ED1}" srcOrd="0" destOrd="0" parTransId="{6DB09E98-92E9-4219-9C41-2DDBD463F2F3}" sibTransId="{F2E4CC95-B4A9-4598-A69E-BDA874253162}"/>
    <dgm:cxn modelId="{E2842EE9-F3FD-471A-A0C5-59C4AC8BA8AB}" srcId="{2C3DCBAB-7894-4DA5-92D9-CCED740D063D}" destId="{1578BE14-2428-4DFD-A5F5-9A42673F2EAF}" srcOrd="1" destOrd="0" parTransId="{0F98355D-60A2-4D40-BD5A-1467FD369EA3}" sibTransId="{42D0A73D-FBEE-4A77-9106-DF000D6BB829}"/>
    <dgm:cxn modelId="{4327E86A-6908-4D67-B48E-9B6432283474}" type="presOf" srcId="{461D0BD4-6FD2-4B22-89FD-E5E79E1B6339}" destId="{D3024F1C-15D0-48CA-85C2-0572F943FED4}" srcOrd="0" destOrd="0" presId="urn:microsoft.com/office/officeart/2005/8/layout/vList6"/>
    <dgm:cxn modelId="{864EE9FB-651C-4254-87DD-669E72319365}" srcId="{A9B44628-3A68-445C-B933-4DD90BDBE747}" destId="{F0B29987-22D0-4C0E-BEC5-615E3BAD8550}" srcOrd="3" destOrd="0" parTransId="{15877A4C-3344-4AD7-AF07-B57040EA15F9}" sibTransId="{20F2879D-0A18-4B67-AD50-4DE7D0341A18}"/>
    <dgm:cxn modelId="{82CCDB8B-CC47-4407-B83D-F77E5A77E83E}" srcId="{DE32DFE6-3E4B-47A2-9FD2-831642A45CBD}" destId="{461D0BD4-6FD2-4B22-89FD-E5E79E1B6339}" srcOrd="0" destOrd="0" parTransId="{B9C7D1AA-5733-46DD-B17F-B2CB408845A2}" sibTransId="{1BEEDAFB-EF80-4CE3-B433-7AF8A0759063}"/>
    <dgm:cxn modelId="{FBFDE9FF-8195-4D27-AB83-90F0C04E4FD7}" srcId="{A9B44628-3A68-445C-B933-4DD90BDBE747}" destId="{DE32DFE6-3E4B-47A2-9FD2-831642A45CBD}" srcOrd="1" destOrd="0" parTransId="{B87ED9C7-3813-4FA0-8ABD-7A39BBC01B96}" sibTransId="{F01F179D-E216-4081-BB9E-5D739AAD8A43}"/>
    <dgm:cxn modelId="{BAD32C8A-FCC3-4889-92F9-B679F661F3D7}" type="presOf" srcId="{1578BE14-2428-4DFD-A5F5-9A42673F2EAF}" destId="{56E60DB4-0A70-42D6-A385-3337095A8E5B}" srcOrd="0" destOrd="1" presId="urn:microsoft.com/office/officeart/2005/8/layout/vList6"/>
    <dgm:cxn modelId="{F556F8B5-C475-4D5F-8F63-B60AD946A624}" type="presOf" srcId="{A9B44628-3A68-445C-B933-4DD90BDBE747}" destId="{55E9906B-C1E7-43D4-84EB-0E5855511D0A}" srcOrd="0" destOrd="0" presId="urn:microsoft.com/office/officeart/2005/8/layout/vList6"/>
    <dgm:cxn modelId="{51AC52FD-5C99-4055-B646-2C9D44810249}" type="presOf" srcId="{BFCDAE5C-F927-4F05-A31B-77D568F33EE0}" destId="{BF52DEB6-792A-4974-9610-A5A039007746}" srcOrd="0" destOrd="0" presId="urn:microsoft.com/office/officeart/2005/8/layout/vList6"/>
    <dgm:cxn modelId="{E746F078-86DC-4AF9-B82E-61FB30C826A5}" type="presOf" srcId="{F0B29987-22D0-4C0E-BEC5-615E3BAD8550}" destId="{1756C3EE-46B5-4B43-86B7-320857D24A43}" srcOrd="0" destOrd="0" presId="urn:microsoft.com/office/officeart/2005/8/layout/vList6"/>
    <dgm:cxn modelId="{845E7667-5F46-4BE1-9477-D38DF7331601}" srcId="{A9B44628-3A68-445C-B933-4DD90BDBE747}" destId="{2C3DCBAB-7894-4DA5-92D9-CCED740D063D}" srcOrd="4" destOrd="0" parTransId="{8D942171-10E4-47D2-B85F-F441A3B7149F}" sibTransId="{60FA1CDC-C134-43D6-81AD-EE242A4C7F0F}"/>
    <dgm:cxn modelId="{72A27473-3D5D-46ED-9D9F-9C0EC12C01D7}" srcId="{A9B44628-3A68-445C-B933-4DD90BDBE747}" destId="{F63D7990-3B77-45B0-BC4D-9510AC71B6FC}" srcOrd="0" destOrd="0" parTransId="{91353026-244E-4C64-B178-9B67C3C0D0E5}" sibTransId="{4FDA0E26-9529-4DF6-AEF1-4855DECC1692}"/>
    <dgm:cxn modelId="{DE84D235-4ADB-4FF6-AE22-F1027BF0D4B0}" srcId="{A9B44628-3A68-445C-B933-4DD90BDBE747}" destId="{BFCDAE5C-F927-4F05-A31B-77D568F33EE0}" srcOrd="2" destOrd="0" parTransId="{A03BA3DE-8248-4174-8643-5C4AF09111AB}" sibTransId="{0E33C1D8-2E62-45F1-9459-E9D5ABB9FBE4}"/>
    <dgm:cxn modelId="{D2BD7523-695B-405C-B25F-CBADB29731BF}" srcId="{A9B44628-3A68-445C-B933-4DD90BDBE747}" destId="{1D45DF1F-453D-47D9-887A-417ECDD9BC89}" srcOrd="5" destOrd="0" parTransId="{02C10357-5F4B-4466-B826-1697B123552A}" sibTransId="{4E68CBCF-A45F-4B86-A71B-1CB7D61EF00A}"/>
    <dgm:cxn modelId="{690BBBF2-4BF0-47EE-9549-2262ABC9F43B}" srcId="{2C3DCBAB-7894-4DA5-92D9-CCED740D063D}" destId="{E418B2BD-C31E-45F6-BBDA-5ABC1D83ECD5}" srcOrd="0" destOrd="0" parTransId="{5ED7DBB6-4BF9-4598-953C-1B89B73C49A8}" sibTransId="{B065FA33-0399-40A1-984A-0F6ABD90E540}"/>
    <dgm:cxn modelId="{638D3545-7095-49CB-AE9B-04C795FD3F46}" type="presOf" srcId="{F63D7990-3B77-45B0-BC4D-9510AC71B6FC}" destId="{942E360C-F31C-4DF8-AFF6-DFFAF70D9966}" srcOrd="0" destOrd="0" presId="urn:microsoft.com/office/officeart/2005/8/layout/vList6"/>
    <dgm:cxn modelId="{76BC11EB-47DE-47F2-A65A-3B328C208ADD}" type="presOf" srcId="{E418B2BD-C31E-45F6-BBDA-5ABC1D83ECD5}" destId="{56E60DB4-0A70-42D6-A385-3337095A8E5B}" srcOrd="0" destOrd="0" presId="urn:microsoft.com/office/officeart/2005/8/layout/vList6"/>
    <dgm:cxn modelId="{49566C5A-1386-41A5-BFE4-90FD33A10AA8}" type="presOf" srcId="{1D45DF1F-453D-47D9-887A-417ECDD9BC89}" destId="{ABE26CC3-1ADF-4B95-B900-F34A42E5BA82}" srcOrd="0" destOrd="0" presId="urn:microsoft.com/office/officeart/2005/8/layout/vList6"/>
    <dgm:cxn modelId="{9795A180-9758-414F-B77E-2C9691EAEA86}" srcId="{F0B29987-22D0-4C0E-BEC5-615E3BAD8550}" destId="{6495DA70-6D3C-41CB-AC7A-C2E245BA1293}" srcOrd="0" destOrd="0" parTransId="{86441D63-6945-4E11-9D14-34BDD29454B1}" sibTransId="{D5CC474E-681F-4F49-AF7D-98D25D71A50F}"/>
    <dgm:cxn modelId="{1FE51675-F1A6-4851-9629-74F486E0BF80}" type="presOf" srcId="{6495DA70-6D3C-41CB-AC7A-C2E245BA1293}" destId="{03700F27-7C52-4E04-8A11-0EAB834CDC0B}" srcOrd="0" destOrd="0" presId="urn:microsoft.com/office/officeart/2005/8/layout/vList6"/>
    <dgm:cxn modelId="{07D771EC-FF13-4D3D-8E71-83D1463EEDE8}" type="presParOf" srcId="{55E9906B-C1E7-43D4-84EB-0E5855511D0A}" destId="{C1A98299-638D-4785-9F28-5F535919A005}" srcOrd="0" destOrd="0" presId="urn:microsoft.com/office/officeart/2005/8/layout/vList6"/>
    <dgm:cxn modelId="{2C0555DC-CD9C-4F54-915C-93A238332B86}" type="presParOf" srcId="{C1A98299-638D-4785-9F28-5F535919A005}" destId="{942E360C-F31C-4DF8-AFF6-DFFAF70D9966}" srcOrd="0" destOrd="0" presId="urn:microsoft.com/office/officeart/2005/8/layout/vList6"/>
    <dgm:cxn modelId="{3A986A65-C80A-464A-B6E0-8FB9F0B4EAD6}" type="presParOf" srcId="{C1A98299-638D-4785-9F28-5F535919A005}" destId="{5912366F-DD81-4226-B782-88E5D0C22A1C}" srcOrd="1" destOrd="0" presId="urn:microsoft.com/office/officeart/2005/8/layout/vList6"/>
    <dgm:cxn modelId="{5589B2BB-2F4C-4825-B736-7BC02CCC7AD7}" type="presParOf" srcId="{55E9906B-C1E7-43D4-84EB-0E5855511D0A}" destId="{B76A574F-34FF-4272-A967-1DC01C5C872C}" srcOrd="1" destOrd="0" presId="urn:microsoft.com/office/officeart/2005/8/layout/vList6"/>
    <dgm:cxn modelId="{FB27E225-D52C-41A3-B77A-69A9B7FA306F}" type="presParOf" srcId="{55E9906B-C1E7-43D4-84EB-0E5855511D0A}" destId="{90DCD0BF-A421-43FC-B00F-454C7EB588E5}" srcOrd="2" destOrd="0" presId="urn:microsoft.com/office/officeart/2005/8/layout/vList6"/>
    <dgm:cxn modelId="{633C3432-E00F-45E9-92E4-EA836E2D50C3}" type="presParOf" srcId="{90DCD0BF-A421-43FC-B00F-454C7EB588E5}" destId="{5EBAFF45-FC7F-4A1E-A682-83F3B7A268C3}" srcOrd="0" destOrd="0" presId="urn:microsoft.com/office/officeart/2005/8/layout/vList6"/>
    <dgm:cxn modelId="{F5F18DBB-D037-4136-B94D-079261848FFD}" type="presParOf" srcId="{90DCD0BF-A421-43FC-B00F-454C7EB588E5}" destId="{D3024F1C-15D0-48CA-85C2-0572F943FED4}" srcOrd="1" destOrd="0" presId="urn:microsoft.com/office/officeart/2005/8/layout/vList6"/>
    <dgm:cxn modelId="{CF6359B4-E684-4A96-8460-91244F403CCE}" type="presParOf" srcId="{55E9906B-C1E7-43D4-84EB-0E5855511D0A}" destId="{40B42E03-303F-4AE0-9B20-3156D8D8C4DA}" srcOrd="3" destOrd="0" presId="urn:microsoft.com/office/officeart/2005/8/layout/vList6"/>
    <dgm:cxn modelId="{8D94867E-15E0-4A40-BF9A-E76ECEBEFA6A}" type="presParOf" srcId="{55E9906B-C1E7-43D4-84EB-0E5855511D0A}" destId="{EACDDF70-0393-45E2-9523-1C997A4EF546}" srcOrd="4" destOrd="0" presId="urn:microsoft.com/office/officeart/2005/8/layout/vList6"/>
    <dgm:cxn modelId="{5703221F-89DD-4F02-9C53-051259907BDD}" type="presParOf" srcId="{EACDDF70-0393-45E2-9523-1C997A4EF546}" destId="{BF52DEB6-792A-4974-9610-A5A039007746}" srcOrd="0" destOrd="0" presId="urn:microsoft.com/office/officeart/2005/8/layout/vList6"/>
    <dgm:cxn modelId="{AB40FB8C-90E2-4E3F-93BE-52D1F64BA1DB}" type="presParOf" srcId="{EACDDF70-0393-45E2-9523-1C997A4EF546}" destId="{E2A1F884-6379-41F4-8343-7F9502ED54FD}" srcOrd="1" destOrd="0" presId="urn:microsoft.com/office/officeart/2005/8/layout/vList6"/>
    <dgm:cxn modelId="{922B56A8-5573-45FD-B664-7FAA98CD6EE7}" type="presParOf" srcId="{55E9906B-C1E7-43D4-84EB-0E5855511D0A}" destId="{C4099759-B587-4FCD-AADC-230BB07C9F49}" srcOrd="5" destOrd="0" presId="urn:microsoft.com/office/officeart/2005/8/layout/vList6"/>
    <dgm:cxn modelId="{DCFC28DE-2AD3-4272-8DF2-A4D9F72571B6}" type="presParOf" srcId="{55E9906B-C1E7-43D4-84EB-0E5855511D0A}" destId="{88289A17-07AA-402A-B77A-086F9CCF1F53}" srcOrd="6" destOrd="0" presId="urn:microsoft.com/office/officeart/2005/8/layout/vList6"/>
    <dgm:cxn modelId="{766391D6-A6A7-4016-B725-5E34F27AA9DD}" type="presParOf" srcId="{88289A17-07AA-402A-B77A-086F9CCF1F53}" destId="{1756C3EE-46B5-4B43-86B7-320857D24A43}" srcOrd="0" destOrd="0" presId="urn:microsoft.com/office/officeart/2005/8/layout/vList6"/>
    <dgm:cxn modelId="{A2041C54-8293-4293-A765-38DB86DEE0CB}" type="presParOf" srcId="{88289A17-07AA-402A-B77A-086F9CCF1F53}" destId="{03700F27-7C52-4E04-8A11-0EAB834CDC0B}" srcOrd="1" destOrd="0" presId="urn:microsoft.com/office/officeart/2005/8/layout/vList6"/>
    <dgm:cxn modelId="{8C348116-2A69-4BD0-B77A-B0DB75053B4B}" type="presParOf" srcId="{55E9906B-C1E7-43D4-84EB-0E5855511D0A}" destId="{22FB17E0-9B9A-496C-9E72-C2F9FEE1F07B}" srcOrd="7" destOrd="0" presId="urn:microsoft.com/office/officeart/2005/8/layout/vList6"/>
    <dgm:cxn modelId="{6A10FD0F-3F45-44C1-9BEC-7650528BF0BD}" type="presParOf" srcId="{55E9906B-C1E7-43D4-84EB-0E5855511D0A}" destId="{C9ECD9D5-1DBD-459D-BAA9-CDF868DAD9DA}" srcOrd="8" destOrd="0" presId="urn:microsoft.com/office/officeart/2005/8/layout/vList6"/>
    <dgm:cxn modelId="{1B07E2BF-D493-45C2-BE38-EF157F2AEA0A}" type="presParOf" srcId="{C9ECD9D5-1DBD-459D-BAA9-CDF868DAD9DA}" destId="{FE5D97EE-B3D4-425A-A2A8-E5D1B5B069A9}" srcOrd="0" destOrd="0" presId="urn:microsoft.com/office/officeart/2005/8/layout/vList6"/>
    <dgm:cxn modelId="{29EF4059-DD01-4EFC-BA8C-564D19DA3121}" type="presParOf" srcId="{C9ECD9D5-1DBD-459D-BAA9-CDF868DAD9DA}" destId="{56E60DB4-0A70-42D6-A385-3337095A8E5B}" srcOrd="1" destOrd="0" presId="urn:microsoft.com/office/officeart/2005/8/layout/vList6"/>
    <dgm:cxn modelId="{92417380-9A2B-443C-A5F4-F5297B6E3ED0}" type="presParOf" srcId="{55E9906B-C1E7-43D4-84EB-0E5855511D0A}" destId="{535D2F02-93EA-4869-9A68-D0DC63153C53}" srcOrd="9" destOrd="0" presId="urn:microsoft.com/office/officeart/2005/8/layout/vList6"/>
    <dgm:cxn modelId="{A4AC3500-14C4-441A-BCAB-4F22BCC0767B}" type="presParOf" srcId="{55E9906B-C1E7-43D4-84EB-0E5855511D0A}" destId="{75FEDB08-8C16-4A0A-AF5E-7BBFC6E23F25}" srcOrd="10" destOrd="0" presId="urn:microsoft.com/office/officeart/2005/8/layout/vList6"/>
    <dgm:cxn modelId="{AF9CA2AA-4FCD-4638-B189-19F78DD95D32}" type="presParOf" srcId="{75FEDB08-8C16-4A0A-AF5E-7BBFC6E23F25}" destId="{ABE26CC3-1ADF-4B95-B900-F34A42E5BA82}" srcOrd="0" destOrd="0" presId="urn:microsoft.com/office/officeart/2005/8/layout/vList6"/>
    <dgm:cxn modelId="{1DFA303A-1DF5-4BD5-A428-2209808FC9DC}" type="presParOf" srcId="{75FEDB08-8C16-4A0A-AF5E-7BBFC6E23F25}" destId="{819CEA47-B379-4D07-820A-EAE72DE7F79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1EB35E-9848-460B-832E-201AFA1DFD1F}" type="doc">
      <dgm:prSet loTypeId="urn:microsoft.com/office/officeart/2009/3/layout/Pi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C0B1CF-1F5D-4A96-99BF-F156317C3885}">
      <dgm:prSet phldrT="[ข้อความ]" custT="1"/>
      <dgm:spPr/>
      <dgm:t>
        <a:bodyPr/>
        <a:lstStyle/>
        <a:p>
          <a:pPr algn="ctr"/>
          <a:r>
            <a:rPr lang="th-TH" sz="20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2005_iannnnnJPG" pitchFamily="2" charset="0"/>
              <a:cs typeface="2005_iannnnnJPG" pitchFamily="2" charset="0"/>
            </a:rPr>
            <a:t>ขอใบลางาน</a:t>
          </a:r>
          <a:endParaRPr lang="en-US" sz="2000" b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latin typeface="2005_iannnnnJPG" pitchFamily="2" charset="0"/>
            <a:cs typeface="2005_iannnnnJPG" pitchFamily="2" charset="0"/>
          </a:endParaRPr>
        </a:p>
      </dgm:t>
    </dgm:pt>
    <dgm:pt modelId="{CCD30DF9-DAE9-405E-9DAB-4DEF59B0FCC9}" type="parTrans" cxnId="{C9ED49B3-9D23-43E7-AB34-A0721435C864}">
      <dgm:prSet/>
      <dgm:spPr/>
      <dgm:t>
        <a:bodyPr/>
        <a:lstStyle/>
        <a:p>
          <a:endParaRPr lang="en-US" sz="2000">
            <a:latin typeface="2005_iannnnnJPG" pitchFamily="2" charset="0"/>
            <a:cs typeface="2005_iannnnnJPG" pitchFamily="2" charset="0"/>
          </a:endParaRPr>
        </a:p>
      </dgm:t>
    </dgm:pt>
    <dgm:pt modelId="{B593F629-0CB1-40AF-9323-DEAF3EBBB968}" type="sibTrans" cxnId="{C9ED49B3-9D23-43E7-AB34-A0721435C864}">
      <dgm:prSet/>
      <dgm:spPr/>
      <dgm:t>
        <a:bodyPr/>
        <a:lstStyle/>
        <a:p>
          <a:endParaRPr lang="en-US" sz="2000">
            <a:latin typeface="2005_iannnnnJPG" pitchFamily="2" charset="0"/>
            <a:cs typeface="2005_iannnnnJPG" pitchFamily="2" charset="0"/>
          </a:endParaRPr>
        </a:p>
      </dgm:t>
    </dgm:pt>
    <dgm:pt modelId="{EA71724F-CBAC-4F69-B153-5B75751D638E}">
      <dgm:prSet phldrT="[ข้อความ]" custT="1"/>
      <dgm:spPr/>
      <dgm:t>
        <a:bodyPr/>
        <a:lstStyle/>
        <a:p>
          <a:r>
            <a:rPr lang="th-TH" sz="2000" dirty="0" smtClean="0">
              <a:latin typeface="2005_iannnnnJPG" pitchFamily="2" charset="0"/>
              <a:cs typeface="2005_iannnnnJPG" pitchFamily="2" charset="0"/>
            </a:rPr>
            <a:t>งานบริหารบุคคล</a:t>
          </a:r>
          <a:endParaRPr lang="en-US" sz="2000" dirty="0">
            <a:latin typeface="2005_iannnnnJPG" pitchFamily="2" charset="0"/>
            <a:cs typeface="2005_iannnnnJPG" pitchFamily="2" charset="0"/>
          </a:endParaRPr>
        </a:p>
      </dgm:t>
    </dgm:pt>
    <dgm:pt modelId="{AB8EC319-CC9D-4DE4-8674-B557387B0392}" type="parTrans" cxnId="{AA5017DC-8454-42D9-A11C-AAD0305BF98F}">
      <dgm:prSet/>
      <dgm:spPr/>
      <dgm:t>
        <a:bodyPr/>
        <a:lstStyle/>
        <a:p>
          <a:endParaRPr lang="en-US" sz="2000">
            <a:latin typeface="2005_iannnnnJPG" pitchFamily="2" charset="0"/>
            <a:cs typeface="2005_iannnnnJPG" pitchFamily="2" charset="0"/>
          </a:endParaRPr>
        </a:p>
      </dgm:t>
    </dgm:pt>
    <dgm:pt modelId="{79A441E0-13EF-4A12-B2E6-13C30877C0E0}" type="sibTrans" cxnId="{AA5017DC-8454-42D9-A11C-AAD0305BF98F}">
      <dgm:prSet/>
      <dgm:spPr/>
      <dgm:t>
        <a:bodyPr/>
        <a:lstStyle/>
        <a:p>
          <a:endParaRPr lang="en-US" sz="2000">
            <a:latin typeface="2005_iannnnnJPG" pitchFamily="2" charset="0"/>
            <a:cs typeface="2005_iannnnnJPG" pitchFamily="2" charset="0"/>
          </a:endParaRPr>
        </a:p>
      </dgm:t>
    </dgm:pt>
    <dgm:pt modelId="{BE1A20B3-B426-4373-820E-6E33FEFD90C7}">
      <dgm:prSet phldrT="[ข้อความ]" custT="1"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algn="ctr"/>
          <a:r>
            <a:rPr lang="th-TH" sz="20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2005_iannnnnJPG" pitchFamily="2" charset="0"/>
              <a:cs typeface="2005_iannnnnJPG" pitchFamily="2" charset="0"/>
            </a:rPr>
            <a:t>นำส่งต้นสังกัด</a:t>
          </a:r>
        </a:p>
        <a:p>
          <a:pPr algn="ctr"/>
          <a:r>
            <a:rPr lang="th-TH" sz="20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2005_iannnnnJPG" pitchFamily="2" charset="0"/>
              <a:cs typeface="2005_iannnnnJPG" pitchFamily="2" charset="0"/>
            </a:rPr>
            <a:t>พิจารณา</a:t>
          </a:r>
          <a:endParaRPr lang="en-US" sz="2000" b="1" cap="none" spc="0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2005_iannnnnJPG" pitchFamily="2" charset="0"/>
            <a:cs typeface="2005_iannnnnJPG" pitchFamily="2" charset="0"/>
          </a:endParaRPr>
        </a:p>
      </dgm:t>
    </dgm:pt>
    <dgm:pt modelId="{C399DF4F-DCF8-4248-88AE-169B8290AFE2}" type="parTrans" cxnId="{BB8C46D8-5748-4178-B605-7115153DFCE5}">
      <dgm:prSet/>
      <dgm:spPr/>
      <dgm:t>
        <a:bodyPr/>
        <a:lstStyle/>
        <a:p>
          <a:endParaRPr lang="en-US" sz="2000">
            <a:latin typeface="2005_iannnnnJPG" pitchFamily="2" charset="0"/>
            <a:cs typeface="2005_iannnnnJPG" pitchFamily="2" charset="0"/>
          </a:endParaRPr>
        </a:p>
      </dgm:t>
    </dgm:pt>
    <dgm:pt modelId="{BCD2E1C2-78FA-4E49-8839-3418525F42B7}" type="sibTrans" cxnId="{BB8C46D8-5748-4178-B605-7115153DFCE5}">
      <dgm:prSet/>
      <dgm:spPr/>
      <dgm:t>
        <a:bodyPr/>
        <a:lstStyle/>
        <a:p>
          <a:endParaRPr lang="en-US" sz="2000">
            <a:latin typeface="2005_iannnnnJPG" pitchFamily="2" charset="0"/>
            <a:cs typeface="2005_iannnnnJPG" pitchFamily="2" charset="0"/>
          </a:endParaRPr>
        </a:p>
      </dgm:t>
    </dgm:pt>
    <dgm:pt modelId="{1242A47F-F0D1-4053-A7D0-A07957C87E2C}">
      <dgm:prSet phldrT="[ข้อความ]" custT="1"/>
      <dgm:spPr/>
      <dgm:t>
        <a:bodyPr/>
        <a:lstStyle/>
        <a:p>
          <a:pPr algn="l"/>
          <a:r>
            <a:rPr lang="th-TH" sz="2000" b="1" dirty="0" smtClean="0">
              <a:solidFill>
                <a:srgbClr val="FFC000"/>
              </a:solidFill>
              <a:latin typeface="2005_iannnnnJPG" pitchFamily="2" charset="0"/>
              <a:cs typeface="2005_iannnnnJPG" pitchFamily="2" charset="0"/>
            </a:rPr>
            <a:t>๑)</a:t>
          </a:r>
          <a:r>
            <a:rPr lang="th-TH" sz="2000" dirty="0" smtClean="0">
              <a:latin typeface="2005_iannnnnJPG" pitchFamily="2" charset="0"/>
              <a:cs typeface="2005_iannnnnJPG" pitchFamily="2" charset="0"/>
            </a:rPr>
            <a:t>ให้ความเห็นโดยผู้บังคับบัญชาชั้นต้น</a:t>
          </a:r>
          <a:endParaRPr lang="en-US" sz="2000" dirty="0">
            <a:latin typeface="2005_iannnnnJPG" pitchFamily="2" charset="0"/>
            <a:cs typeface="2005_iannnnnJPG" pitchFamily="2" charset="0"/>
          </a:endParaRPr>
        </a:p>
      </dgm:t>
    </dgm:pt>
    <dgm:pt modelId="{1DAC311F-49EB-43D7-958B-5275AEB1962F}" type="parTrans" cxnId="{2E068D5A-194E-409E-9BB6-E1C21987607D}">
      <dgm:prSet/>
      <dgm:spPr/>
      <dgm:t>
        <a:bodyPr/>
        <a:lstStyle/>
        <a:p>
          <a:endParaRPr lang="en-US" sz="2000">
            <a:latin typeface="2005_iannnnnJPG" pitchFamily="2" charset="0"/>
            <a:cs typeface="2005_iannnnnJPG" pitchFamily="2" charset="0"/>
          </a:endParaRPr>
        </a:p>
      </dgm:t>
    </dgm:pt>
    <dgm:pt modelId="{FC957066-2198-43F0-8870-DFA59E19FB69}" type="sibTrans" cxnId="{2E068D5A-194E-409E-9BB6-E1C21987607D}">
      <dgm:prSet/>
      <dgm:spPr/>
      <dgm:t>
        <a:bodyPr/>
        <a:lstStyle/>
        <a:p>
          <a:endParaRPr lang="en-US" sz="2000">
            <a:latin typeface="2005_iannnnnJPG" pitchFamily="2" charset="0"/>
            <a:cs typeface="2005_iannnnnJPG" pitchFamily="2" charset="0"/>
          </a:endParaRPr>
        </a:p>
      </dgm:t>
    </dgm:pt>
    <dgm:pt modelId="{6512DDFB-BC45-4B49-B1E0-ECEA5E9A5EEB}">
      <dgm:prSet phldrT="[ข้อความ]" custT="1"/>
      <dgm:spPr/>
      <dgm:t>
        <a:bodyPr/>
        <a:lstStyle/>
        <a:p>
          <a:pPr algn="l"/>
          <a:r>
            <a:rPr lang="th-TH" sz="2000" b="1" dirty="0" smtClean="0">
              <a:solidFill>
                <a:srgbClr val="FFC000"/>
              </a:solidFill>
              <a:latin typeface="2005_iannnnnJPG" pitchFamily="2" charset="0"/>
              <a:cs typeface="2005_iannnnnJPG" pitchFamily="2" charset="0"/>
            </a:rPr>
            <a:t>๒)</a:t>
          </a:r>
          <a:r>
            <a:rPr lang="th-TH" sz="2000" dirty="0" smtClean="0">
              <a:latin typeface="2005_iannnnnJPG" pitchFamily="2" charset="0"/>
              <a:cs typeface="2005_iannnnnJPG" pitchFamily="2" charset="0"/>
            </a:rPr>
            <a:t>พิจารณาอนุญาตโดย คณบดี/ผอ.สำนัก/ผอ.สถาบัน/ผอ.วิทยาลัย(กรณีวันลา≤๖๐ วัน)</a:t>
          </a:r>
        </a:p>
        <a:p>
          <a:pPr algn="l"/>
          <a:r>
            <a:rPr lang="th-TH" sz="2000" u="sng" dirty="0" smtClean="0">
              <a:latin typeface="2005_iannnnnJPG" pitchFamily="2" charset="0"/>
              <a:cs typeface="2005_iannnnnJPG" pitchFamily="2" charset="0"/>
            </a:rPr>
            <a:t>หมายเหตุ</a:t>
          </a:r>
          <a:r>
            <a:rPr lang="th-TH" sz="2000" u="none" dirty="0" smtClean="0">
              <a:latin typeface="2005_iannnnnJPG" pitchFamily="2" charset="0"/>
              <a:cs typeface="2005_iannnnnJPG" pitchFamily="2" charset="0"/>
            </a:rPr>
            <a:t> </a:t>
          </a:r>
          <a:r>
            <a:rPr lang="en-US" sz="2000" u="none" dirty="0" smtClean="0">
              <a:latin typeface="2005_iannnnnJPG" pitchFamily="2" charset="0"/>
              <a:cs typeface="2005_iannnnnJPG" pitchFamily="2" charset="0"/>
            </a:rPr>
            <a:t>: </a:t>
          </a:r>
          <a:r>
            <a:rPr lang="th-TH" sz="2000" dirty="0" smtClean="0">
              <a:latin typeface="2005_iannnnnJPG" pitchFamily="2" charset="0"/>
              <a:cs typeface="2005_iannnnnJPG" pitchFamily="2" charset="0"/>
            </a:rPr>
            <a:t>กรณีวันลา&gt;๖๐ วันพิจารณาอนุญาตโดย อธิการบดี</a:t>
          </a:r>
        </a:p>
        <a:p>
          <a:pPr algn="l"/>
          <a:endParaRPr lang="th-TH" sz="2000" dirty="0" smtClean="0">
            <a:latin typeface="2005_iannnnnJPG" pitchFamily="2" charset="0"/>
            <a:cs typeface="2005_iannnnnJPG" pitchFamily="2" charset="0"/>
          </a:endParaRPr>
        </a:p>
        <a:p>
          <a:pPr algn="l"/>
          <a:endParaRPr lang="th-TH" sz="2000" dirty="0" smtClean="0">
            <a:latin typeface="2005_iannnnnJPG" pitchFamily="2" charset="0"/>
            <a:cs typeface="2005_iannnnnJPG" pitchFamily="2" charset="0"/>
          </a:endParaRPr>
        </a:p>
        <a:p>
          <a:pPr algn="l"/>
          <a:endParaRPr lang="en-US" sz="2000" dirty="0">
            <a:latin typeface="2005_iannnnnJPG" pitchFamily="2" charset="0"/>
            <a:cs typeface="2005_iannnnnJPG" pitchFamily="2" charset="0"/>
          </a:endParaRPr>
        </a:p>
      </dgm:t>
    </dgm:pt>
    <dgm:pt modelId="{61356E0E-7A7E-4EC9-9871-2DB0A58786A9}" type="parTrans" cxnId="{CF7E176B-12B5-45B7-B364-05355964DDF2}">
      <dgm:prSet/>
      <dgm:spPr/>
      <dgm:t>
        <a:bodyPr/>
        <a:lstStyle/>
        <a:p>
          <a:endParaRPr lang="en-US" sz="2000">
            <a:latin typeface="2005_iannnnnJPG" pitchFamily="2" charset="0"/>
            <a:cs typeface="2005_iannnnnJPG" pitchFamily="2" charset="0"/>
          </a:endParaRPr>
        </a:p>
      </dgm:t>
    </dgm:pt>
    <dgm:pt modelId="{E7C5601E-357E-45F0-B603-282D24595AA5}" type="sibTrans" cxnId="{CF7E176B-12B5-45B7-B364-05355964DDF2}">
      <dgm:prSet/>
      <dgm:spPr/>
      <dgm:t>
        <a:bodyPr/>
        <a:lstStyle/>
        <a:p>
          <a:endParaRPr lang="en-US" sz="2000">
            <a:latin typeface="2005_iannnnnJPG" pitchFamily="2" charset="0"/>
            <a:cs typeface="2005_iannnnnJPG" pitchFamily="2" charset="0"/>
          </a:endParaRPr>
        </a:p>
      </dgm:t>
    </dgm:pt>
    <dgm:pt modelId="{44FA73DD-6A60-4F32-BF3A-DB422895A1C5}">
      <dgm:prSet phldrT="[ข้อความ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algn="ctr">
            <a:spcAft>
              <a:spcPts val="0"/>
            </a:spcAft>
          </a:pPr>
          <a:r>
            <a:rPr lang="th-TH" sz="2000" b="1" cap="none" spc="0" dirty="0" smtClean="0">
              <a:ln/>
              <a:solidFill>
                <a:schemeClr val="accent3"/>
              </a:solidFill>
              <a:effectLst/>
              <a:latin typeface="2005_iannnnnJPG" pitchFamily="2" charset="0"/>
              <a:cs typeface="2005_iannnnnJPG" pitchFamily="2" charset="0"/>
            </a:rPr>
            <a:t>นำส่งใบลา</a:t>
          </a:r>
        </a:p>
        <a:p>
          <a:pPr algn="ctr">
            <a:spcAft>
              <a:spcPts val="0"/>
            </a:spcAft>
          </a:pPr>
          <a:r>
            <a:rPr lang="th-TH" sz="2000" b="1" cap="none" spc="0" dirty="0" smtClean="0">
              <a:ln/>
              <a:solidFill>
                <a:schemeClr val="accent3"/>
              </a:solidFill>
              <a:effectLst/>
              <a:latin typeface="2005_iannnnnJPG" pitchFamily="2" charset="0"/>
              <a:cs typeface="2005_iannnnnJPG" pitchFamily="2" charset="0"/>
            </a:rPr>
            <a:t>ที่ได้รับอนุญาต</a:t>
          </a:r>
          <a:endParaRPr lang="en-US" sz="2000" b="1" cap="none" spc="0" dirty="0">
            <a:ln/>
            <a:solidFill>
              <a:schemeClr val="accent3"/>
            </a:solidFill>
            <a:effectLst/>
            <a:latin typeface="2005_iannnnnJPG" pitchFamily="2" charset="0"/>
            <a:cs typeface="2005_iannnnnJPG" pitchFamily="2" charset="0"/>
          </a:endParaRPr>
        </a:p>
      </dgm:t>
    </dgm:pt>
    <dgm:pt modelId="{C142E275-499E-4DB2-80C0-B0905491324C}" type="parTrans" cxnId="{FF068091-99BE-4CE2-8FF3-FC89251CEA44}">
      <dgm:prSet/>
      <dgm:spPr/>
      <dgm:t>
        <a:bodyPr/>
        <a:lstStyle/>
        <a:p>
          <a:endParaRPr lang="en-US" sz="2000">
            <a:latin typeface="2005_iannnnnJPG" pitchFamily="2" charset="0"/>
            <a:cs typeface="2005_iannnnnJPG" pitchFamily="2" charset="0"/>
          </a:endParaRPr>
        </a:p>
      </dgm:t>
    </dgm:pt>
    <dgm:pt modelId="{E3191E9B-6EC4-4B51-B9E5-3E8C7CC24FA6}" type="sibTrans" cxnId="{FF068091-99BE-4CE2-8FF3-FC89251CEA44}">
      <dgm:prSet/>
      <dgm:spPr/>
      <dgm:t>
        <a:bodyPr/>
        <a:lstStyle/>
        <a:p>
          <a:endParaRPr lang="en-US" sz="2000">
            <a:latin typeface="2005_iannnnnJPG" pitchFamily="2" charset="0"/>
            <a:cs typeface="2005_iannnnnJPG" pitchFamily="2" charset="0"/>
          </a:endParaRPr>
        </a:p>
      </dgm:t>
    </dgm:pt>
    <dgm:pt modelId="{35847516-5E80-4D9F-9E30-7B4B312EE34D}">
      <dgm:prSet phldrT="[ข้อความ]" custT="1"/>
      <dgm:spPr/>
      <dgm:t>
        <a:bodyPr/>
        <a:lstStyle/>
        <a:p>
          <a:r>
            <a:rPr lang="th-TH" sz="2000" dirty="0" smtClean="0">
              <a:latin typeface="2005_iannnnnJPG" pitchFamily="2" charset="0"/>
              <a:cs typeface="2005_iannnnnJPG" pitchFamily="2" charset="0"/>
            </a:rPr>
            <a:t>ส่งงานบริหารบุคคล</a:t>
          </a:r>
          <a:endParaRPr lang="en-US" sz="2000" dirty="0">
            <a:latin typeface="2005_iannnnnJPG" pitchFamily="2" charset="0"/>
            <a:cs typeface="2005_iannnnnJPG" pitchFamily="2" charset="0"/>
          </a:endParaRPr>
        </a:p>
      </dgm:t>
    </dgm:pt>
    <dgm:pt modelId="{52761229-94A5-47DD-B2AE-E202AEF3D1BA}" type="parTrans" cxnId="{DC97FA2C-1F36-4030-BE76-3B4B56F8560A}">
      <dgm:prSet/>
      <dgm:spPr/>
      <dgm:t>
        <a:bodyPr/>
        <a:lstStyle/>
        <a:p>
          <a:endParaRPr lang="en-US" sz="2000">
            <a:latin typeface="2005_iannnnnJPG" pitchFamily="2" charset="0"/>
            <a:cs typeface="2005_iannnnnJPG" pitchFamily="2" charset="0"/>
          </a:endParaRPr>
        </a:p>
      </dgm:t>
    </dgm:pt>
    <dgm:pt modelId="{25E4E95C-925A-4982-87F3-30C8796D9818}" type="sibTrans" cxnId="{DC97FA2C-1F36-4030-BE76-3B4B56F8560A}">
      <dgm:prSet/>
      <dgm:spPr/>
      <dgm:t>
        <a:bodyPr/>
        <a:lstStyle/>
        <a:p>
          <a:endParaRPr lang="en-US" sz="2000">
            <a:latin typeface="2005_iannnnnJPG" pitchFamily="2" charset="0"/>
            <a:cs typeface="2005_iannnnnJPG" pitchFamily="2" charset="0"/>
          </a:endParaRPr>
        </a:p>
      </dgm:t>
    </dgm:pt>
    <dgm:pt modelId="{36258E86-D840-4ABC-9489-E35BF8C64FDD}">
      <dgm:prSet phldrT="[ข้อความ]" custT="1"/>
      <dgm:spPr/>
      <dgm:t>
        <a:bodyPr/>
        <a:lstStyle/>
        <a:p>
          <a:r>
            <a:rPr lang="th-TH" sz="2000" dirty="0" smtClean="0">
              <a:latin typeface="2005_iannnnnJPG" pitchFamily="2" charset="0"/>
              <a:cs typeface="2005_iannnnnJPG" pitchFamily="2" charset="0"/>
            </a:rPr>
            <a:t>๑) </a:t>
          </a:r>
          <a:r>
            <a:rPr lang="th-TH" sz="2000" u="sng" dirty="0" smtClean="0">
              <a:latin typeface="2005_iannnnnJPG" pitchFamily="2" charset="0"/>
              <a:cs typeface="2005_iannnnnJPG" pitchFamily="2" charset="0"/>
            </a:rPr>
            <a:t>กรณีลากิจ / ลาพักผ่อน </a:t>
          </a:r>
          <a:r>
            <a:rPr lang="th-TH" sz="2000" dirty="0" smtClean="0">
              <a:latin typeface="2005_iannnnnJPG" pitchFamily="2" charset="0"/>
              <a:cs typeface="2005_iannnnnJPG" pitchFamily="2" charset="0"/>
            </a:rPr>
            <a:t>ล่วงหน้าอย่างน้อย </a:t>
          </a:r>
          <a:r>
            <a:rPr lang="th-TH" sz="2000" b="1" dirty="0" smtClean="0">
              <a:solidFill>
                <a:srgbClr val="00B050"/>
              </a:solidFill>
              <a:latin typeface="2005_iannnnnJPG" pitchFamily="2" charset="0"/>
              <a:cs typeface="2005_iannnnnJPG" pitchFamily="2" charset="0"/>
            </a:rPr>
            <a:t>๒ วัน</a:t>
          </a:r>
          <a:r>
            <a:rPr lang="th-TH" sz="2000" dirty="0" smtClean="0">
              <a:latin typeface="2005_iannnnnJPG" pitchFamily="2" charset="0"/>
              <a:cs typeface="2005_iannnnnJPG" pitchFamily="2" charset="0"/>
            </a:rPr>
            <a:t>ก่อนวันลา</a:t>
          </a:r>
        </a:p>
        <a:p>
          <a:r>
            <a:rPr lang="th-TH" sz="2000" dirty="0" smtClean="0">
              <a:latin typeface="2005_iannnnnJPG" pitchFamily="2" charset="0"/>
              <a:cs typeface="2005_iannnnnJPG" pitchFamily="2" charset="0"/>
            </a:rPr>
            <a:t>๒) กรณีลาป่วย วันแรกที่มาปฏิบัติงานให้ส่งใบลาขออนุญาตทันที</a:t>
          </a:r>
        </a:p>
        <a:p>
          <a:endParaRPr lang="en-US" sz="2000" dirty="0">
            <a:latin typeface="2005_iannnnnJPG" pitchFamily="2" charset="0"/>
            <a:cs typeface="2005_iannnnnJPG" pitchFamily="2" charset="0"/>
          </a:endParaRPr>
        </a:p>
      </dgm:t>
    </dgm:pt>
    <dgm:pt modelId="{DAD64F29-6301-49C3-AE23-59CA4E8CC27B}" type="parTrans" cxnId="{CFFB1FCC-79E1-4DE1-82CA-F9B4F5C1985F}">
      <dgm:prSet/>
      <dgm:spPr/>
      <dgm:t>
        <a:bodyPr/>
        <a:lstStyle/>
        <a:p>
          <a:endParaRPr lang="en-US" sz="2000">
            <a:latin typeface="2005_iannnnnJPG" pitchFamily="2" charset="0"/>
            <a:cs typeface="2005_iannnnnJPG" pitchFamily="2" charset="0"/>
          </a:endParaRPr>
        </a:p>
      </dgm:t>
    </dgm:pt>
    <dgm:pt modelId="{1893F2E4-3F42-40C4-AC4C-1C361019555C}" type="sibTrans" cxnId="{CFFB1FCC-79E1-4DE1-82CA-F9B4F5C1985F}">
      <dgm:prSet/>
      <dgm:spPr/>
      <dgm:t>
        <a:bodyPr/>
        <a:lstStyle/>
        <a:p>
          <a:endParaRPr lang="en-US" sz="2000">
            <a:latin typeface="2005_iannnnnJPG" pitchFamily="2" charset="0"/>
            <a:cs typeface="2005_iannnnnJPG" pitchFamily="2" charset="0"/>
          </a:endParaRPr>
        </a:p>
      </dgm:t>
    </dgm:pt>
    <dgm:pt modelId="{B5914EB2-AD47-4673-B5BE-DE1DAA868CFE}" type="pres">
      <dgm:prSet presAssocID="{ED1EB35E-9848-460B-832E-201AFA1DFD1F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FD49304-3D73-4EE2-A6F3-AC2D86D8D5D5}" type="pres">
      <dgm:prSet presAssocID="{C4C0B1CF-1F5D-4A96-99BF-F156317C3885}" presName="ParentComposite" presStyleCnt="0"/>
      <dgm:spPr/>
    </dgm:pt>
    <dgm:pt modelId="{A6099899-E04D-43DE-BF24-23292F987B1E}" type="pres">
      <dgm:prSet presAssocID="{C4C0B1CF-1F5D-4A96-99BF-F156317C3885}" presName="Chord" presStyleLbl="bgShp" presStyleIdx="0" presStyleCnt="3" custLinFactNeighborX="-472" custLinFactNeighborY="-91360"/>
      <dgm:spPr/>
    </dgm:pt>
    <dgm:pt modelId="{3A36B8B6-FFC5-4125-82F1-ACF239F7D75E}" type="pres">
      <dgm:prSet presAssocID="{C4C0B1CF-1F5D-4A96-99BF-F156317C3885}" presName="Pie" presStyleLbl="alignNode1" presStyleIdx="0" presStyleCnt="3" custLinFactY="-14199" custLinFactNeighborX="-590" custLinFactNeighborY="-100000"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71B77E6A-A215-4EA5-9327-3F1FBE7E1949}" type="pres">
      <dgm:prSet presAssocID="{C4C0B1CF-1F5D-4A96-99BF-F156317C3885}" presName="Parent" presStyleLbl="revTx" presStyleIdx="0" presStyleCnt="6" custAng="5400000" custScaleY="43899" custLinFactX="70365" custLinFactNeighborX="100000" custLinFactNeighborY="362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B857D-D987-4504-A82F-BE1E36E254FA}" type="pres">
      <dgm:prSet presAssocID="{79A441E0-13EF-4A12-B2E6-13C30877C0E0}" presName="negSibTrans" presStyleCnt="0"/>
      <dgm:spPr/>
    </dgm:pt>
    <dgm:pt modelId="{31AB0E5C-D92B-4573-8D9B-A4303317AB72}" type="pres">
      <dgm:prSet presAssocID="{C4C0B1CF-1F5D-4A96-99BF-F156317C3885}" presName="composite" presStyleCnt="0"/>
      <dgm:spPr/>
    </dgm:pt>
    <dgm:pt modelId="{BD7F91F0-B4C5-4D9A-BDE7-9B5DED06ED0F}" type="pres">
      <dgm:prSet presAssocID="{C4C0B1CF-1F5D-4A96-99BF-F156317C3885}" presName="Child" presStyleLbl="revTx" presStyleIdx="1" presStyleCnt="6" custScaleY="1253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CB103-8F5F-4292-A899-F94AE1F69FE3}" type="pres">
      <dgm:prSet presAssocID="{B593F629-0CB1-40AF-9323-DEAF3EBBB968}" presName="sibTrans" presStyleCnt="0"/>
      <dgm:spPr/>
    </dgm:pt>
    <dgm:pt modelId="{90AF565A-BC64-4AF5-8544-DB9B1B56D1FC}" type="pres">
      <dgm:prSet presAssocID="{BE1A20B3-B426-4373-820E-6E33FEFD90C7}" presName="ParentComposite" presStyleCnt="0"/>
      <dgm:spPr/>
    </dgm:pt>
    <dgm:pt modelId="{1F4DD18B-F6B9-49CE-BA5C-32B3C8D1EEA2}" type="pres">
      <dgm:prSet presAssocID="{BE1A20B3-B426-4373-820E-6E33FEFD90C7}" presName="Chord" presStyleLbl="bgShp" presStyleIdx="1" presStyleCnt="3" custLinFactNeighborX="-2974" custLinFactNeighborY="-45915"/>
      <dgm:spPr/>
    </dgm:pt>
    <dgm:pt modelId="{1626B60A-7089-45AD-A2B3-E7DA301FECB0}" type="pres">
      <dgm:prSet presAssocID="{BE1A20B3-B426-4373-820E-6E33FEFD90C7}" presName="Pie" presStyleLbl="alignNode1" presStyleIdx="1" presStyleCnt="3" custLinFactNeighborX="-3717" custLinFactNeighborY="-57393"/>
      <dgm:spPr>
        <a:solidFill>
          <a:srgbClr val="FFFF00"/>
        </a:solidFill>
      </dgm:spPr>
    </dgm:pt>
    <dgm:pt modelId="{4BE44EF3-C629-4881-B9DB-CCF3D644CF65}" type="pres">
      <dgm:prSet presAssocID="{BE1A20B3-B426-4373-820E-6E33FEFD90C7}" presName="Parent" presStyleLbl="revTx" presStyleIdx="2" presStyleCnt="6" custAng="5400000" custLinFactX="100000" custLinFactNeighborX="129851" custLinFactNeighborY="4045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21CF3B-1F3C-412A-BAD5-D69AD371A100}" type="pres">
      <dgm:prSet presAssocID="{FC957066-2198-43F0-8870-DFA59E19FB69}" presName="negSibTrans" presStyleCnt="0"/>
      <dgm:spPr/>
    </dgm:pt>
    <dgm:pt modelId="{DE2D1077-377F-49D5-BD80-26E009BC72DD}" type="pres">
      <dgm:prSet presAssocID="{BE1A20B3-B426-4373-820E-6E33FEFD90C7}" presName="composite" presStyleCnt="0"/>
      <dgm:spPr/>
    </dgm:pt>
    <dgm:pt modelId="{337CA5CD-5D53-4B46-9921-94F1F35888FD}" type="pres">
      <dgm:prSet presAssocID="{BE1A20B3-B426-4373-820E-6E33FEFD90C7}" presName="Child" presStyleLbl="revTx" presStyleIdx="3" presStyleCnt="6" custScaleX="139696" custScaleY="67503" custLinFactNeighborX="-2670" custLinFactNeighborY="-271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852D0E-FBCA-482E-B088-75FE17D9D5D2}" type="pres">
      <dgm:prSet presAssocID="{BCD2E1C2-78FA-4E49-8839-3418525F42B7}" presName="sibTrans" presStyleCnt="0"/>
      <dgm:spPr/>
    </dgm:pt>
    <dgm:pt modelId="{1CDBA2C0-CE4A-4825-BE63-556E69599DA3}" type="pres">
      <dgm:prSet presAssocID="{44FA73DD-6A60-4F32-BF3A-DB422895A1C5}" presName="ParentComposite" presStyleCnt="0"/>
      <dgm:spPr/>
    </dgm:pt>
    <dgm:pt modelId="{760E68CC-2E42-40A6-91E5-FF1084CD8570}" type="pres">
      <dgm:prSet presAssocID="{44FA73DD-6A60-4F32-BF3A-DB422895A1C5}" presName="Chord" presStyleLbl="bgShp" presStyleIdx="2" presStyleCnt="3" custLinFactNeighborX="-4948" custLinFactNeighborY="-85852"/>
      <dgm:spPr/>
    </dgm:pt>
    <dgm:pt modelId="{0887438C-D7AA-4F2F-9889-8EA8E5BB97A4}" type="pres">
      <dgm:prSet presAssocID="{44FA73DD-6A60-4F32-BF3A-DB422895A1C5}" presName="Pie" presStyleLbl="alignNode1" presStyleIdx="2" presStyleCnt="3" custLinFactY="-7313" custLinFactNeighborX="-6186" custLinFactNeighborY="-100000"/>
      <dgm:spPr>
        <a:solidFill>
          <a:srgbClr val="00B050"/>
        </a:solidFill>
      </dgm:spPr>
    </dgm:pt>
    <dgm:pt modelId="{883662F2-9B57-40B6-9C39-7714726083FE}" type="pres">
      <dgm:prSet presAssocID="{44FA73DD-6A60-4F32-BF3A-DB422895A1C5}" presName="Parent" presStyleLbl="revTx" presStyleIdx="4" presStyleCnt="6" custAng="5400000" custScaleX="64414" custScaleY="76330" custLinFactX="100000" custLinFactNeighborX="116392" custLinFactNeighborY="633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67BE5F-594C-4608-893D-F2E51B20B956}" type="pres">
      <dgm:prSet presAssocID="{25E4E95C-925A-4982-87F3-30C8796D9818}" presName="negSibTrans" presStyleCnt="0"/>
      <dgm:spPr/>
    </dgm:pt>
    <dgm:pt modelId="{93788C54-1B42-418D-882E-40D0A5D54FD5}" type="pres">
      <dgm:prSet presAssocID="{44FA73DD-6A60-4F32-BF3A-DB422895A1C5}" presName="composite" presStyleCnt="0"/>
      <dgm:spPr/>
    </dgm:pt>
    <dgm:pt modelId="{743B2DBF-4D5E-4E63-89CC-4149B67B335F}" type="pres">
      <dgm:prSet presAssocID="{44FA73DD-6A60-4F32-BF3A-DB422895A1C5}" presName="Child" presStyleLbl="revTx" presStyleIdx="5" presStyleCnt="6" custScaleY="1253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25A772-9D80-41DC-A64A-AD3C1B89DD25}" type="presOf" srcId="{C4C0B1CF-1F5D-4A96-99BF-F156317C3885}" destId="{71B77E6A-A215-4EA5-9327-3F1FBE7E1949}" srcOrd="0" destOrd="0" presId="urn:microsoft.com/office/officeart/2009/3/layout/PieProcess"/>
    <dgm:cxn modelId="{BB8C46D8-5748-4178-B605-7115153DFCE5}" srcId="{ED1EB35E-9848-460B-832E-201AFA1DFD1F}" destId="{BE1A20B3-B426-4373-820E-6E33FEFD90C7}" srcOrd="1" destOrd="0" parTransId="{C399DF4F-DCF8-4248-88AE-169B8290AFE2}" sibTransId="{BCD2E1C2-78FA-4E49-8839-3418525F42B7}"/>
    <dgm:cxn modelId="{DC97FA2C-1F36-4030-BE76-3B4B56F8560A}" srcId="{44FA73DD-6A60-4F32-BF3A-DB422895A1C5}" destId="{35847516-5E80-4D9F-9E30-7B4B312EE34D}" srcOrd="0" destOrd="0" parTransId="{52761229-94A5-47DD-B2AE-E202AEF3D1BA}" sibTransId="{25E4E95C-925A-4982-87F3-30C8796D9818}"/>
    <dgm:cxn modelId="{FF068091-99BE-4CE2-8FF3-FC89251CEA44}" srcId="{ED1EB35E-9848-460B-832E-201AFA1DFD1F}" destId="{44FA73DD-6A60-4F32-BF3A-DB422895A1C5}" srcOrd="2" destOrd="0" parTransId="{C142E275-499E-4DB2-80C0-B0905491324C}" sibTransId="{E3191E9B-6EC4-4B51-B9E5-3E8C7CC24FA6}"/>
    <dgm:cxn modelId="{BA16E454-607A-4DB8-8FBB-D44A7629DCA9}" type="presOf" srcId="{44FA73DD-6A60-4F32-BF3A-DB422895A1C5}" destId="{883662F2-9B57-40B6-9C39-7714726083FE}" srcOrd="0" destOrd="0" presId="urn:microsoft.com/office/officeart/2009/3/layout/PieProcess"/>
    <dgm:cxn modelId="{B7C07770-9D6A-490E-805D-A58CFEC036C8}" type="presOf" srcId="{6512DDFB-BC45-4B49-B1E0-ECEA5E9A5EEB}" destId="{337CA5CD-5D53-4B46-9921-94F1F35888FD}" srcOrd="0" destOrd="1" presId="urn:microsoft.com/office/officeart/2009/3/layout/PieProcess"/>
    <dgm:cxn modelId="{BC5915E4-FFDD-4EBF-8304-E263F914D6EA}" type="presOf" srcId="{ED1EB35E-9848-460B-832E-201AFA1DFD1F}" destId="{B5914EB2-AD47-4673-B5BE-DE1DAA868CFE}" srcOrd="0" destOrd="0" presId="urn:microsoft.com/office/officeart/2009/3/layout/PieProcess"/>
    <dgm:cxn modelId="{AA5017DC-8454-42D9-A11C-AAD0305BF98F}" srcId="{C4C0B1CF-1F5D-4A96-99BF-F156317C3885}" destId="{EA71724F-CBAC-4F69-B153-5B75751D638E}" srcOrd="0" destOrd="0" parTransId="{AB8EC319-CC9D-4DE4-8674-B557387B0392}" sibTransId="{79A441E0-13EF-4A12-B2E6-13C30877C0E0}"/>
    <dgm:cxn modelId="{CFFB1FCC-79E1-4DE1-82CA-F9B4F5C1985F}" srcId="{44FA73DD-6A60-4F32-BF3A-DB422895A1C5}" destId="{36258E86-D840-4ABC-9489-E35BF8C64FDD}" srcOrd="1" destOrd="0" parTransId="{DAD64F29-6301-49C3-AE23-59CA4E8CC27B}" sibTransId="{1893F2E4-3F42-40C4-AC4C-1C361019555C}"/>
    <dgm:cxn modelId="{8F01FCD4-7511-4B62-A029-C6D1C77DFF29}" type="presOf" srcId="{BE1A20B3-B426-4373-820E-6E33FEFD90C7}" destId="{4BE44EF3-C629-4881-B9DB-CCF3D644CF65}" srcOrd="0" destOrd="0" presId="urn:microsoft.com/office/officeart/2009/3/layout/PieProcess"/>
    <dgm:cxn modelId="{2E068D5A-194E-409E-9BB6-E1C21987607D}" srcId="{BE1A20B3-B426-4373-820E-6E33FEFD90C7}" destId="{1242A47F-F0D1-4053-A7D0-A07957C87E2C}" srcOrd="0" destOrd="0" parTransId="{1DAC311F-49EB-43D7-958B-5275AEB1962F}" sibTransId="{FC957066-2198-43F0-8870-DFA59E19FB69}"/>
    <dgm:cxn modelId="{81F00EB6-5FFD-4ABD-8193-C73CB9E44AAA}" type="presOf" srcId="{35847516-5E80-4D9F-9E30-7B4B312EE34D}" destId="{743B2DBF-4D5E-4E63-89CC-4149B67B335F}" srcOrd="0" destOrd="0" presId="urn:microsoft.com/office/officeart/2009/3/layout/PieProcess"/>
    <dgm:cxn modelId="{46202A39-35C8-4E2A-94ED-BD92E7984F09}" type="presOf" srcId="{1242A47F-F0D1-4053-A7D0-A07957C87E2C}" destId="{337CA5CD-5D53-4B46-9921-94F1F35888FD}" srcOrd="0" destOrd="0" presId="urn:microsoft.com/office/officeart/2009/3/layout/PieProcess"/>
    <dgm:cxn modelId="{9354C7BA-1924-43B2-B095-69BF1748CF3B}" type="presOf" srcId="{36258E86-D840-4ABC-9489-E35BF8C64FDD}" destId="{743B2DBF-4D5E-4E63-89CC-4149B67B335F}" srcOrd="0" destOrd="1" presId="urn:microsoft.com/office/officeart/2009/3/layout/PieProcess"/>
    <dgm:cxn modelId="{FBC5F6AE-3922-41F3-B793-661844E44D2F}" type="presOf" srcId="{EA71724F-CBAC-4F69-B153-5B75751D638E}" destId="{BD7F91F0-B4C5-4D9A-BDE7-9B5DED06ED0F}" srcOrd="0" destOrd="0" presId="urn:microsoft.com/office/officeart/2009/3/layout/PieProcess"/>
    <dgm:cxn modelId="{CF7E176B-12B5-45B7-B364-05355964DDF2}" srcId="{BE1A20B3-B426-4373-820E-6E33FEFD90C7}" destId="{6512DDFB-BC45-4B49-B1E0-ECEA5E9A5EEB}" srcOrd="1" destOrd="0" parTransId="{61356E0E-7A7E-4EC9-9871-2DB0A58786A9}" sibTransId="{E7C5601E-357E-45F0-B603-282D24595AA5}"/>
    <dgm:cxn modelId="{C9ED49B3-9D23-43E7-AB34-A0721435C864}" srcId="{ED1EB35E-9848-460B-832E-201AFA1DFD1F}" destId="{C4C0B1CF-1F5D-4A96-99BF-F156317C3885}" srcOrd="0" destOrd="0" parTransId="{CCD30DF9-DAE9-405E-9DAB-4DEF59B0FCC9}" sibTransId="{B593F629-0CB1-40AF-9323-DEAF3EBBB968}"/>
    <dgm:cxn modelId="{60438355-8F31-4A83-B897-A165AAB4049C}" type="presParOf" srcId="{B5914EB2-AD47-4673-B5BE-DE1DAA868CFE}" destId="{BFD49304-3D73-4EE2-A6F3-AC2D86D8D5D5}" srcOrd="0" destOrd="0" presId="urn:microsoft.com/office/officeart/2009/3/layout/PieProcess"/>
    <dgm:cxn modelId="{DA5EBB4A-9DF8-47D7-B596-D76D1AEEE9D2}" type="presParOf" srcId="{BFD49304-3D73-4EE2-A6F3-AC2D86D8D5D5}" destId="{A6099899-E04D-43DE-BF24-23292F987B1E}" srcOrd="0" destOrd="0" presId="urn:microsoft.com/office/officeart/2009/3/layout/PieProcess"/>
    <dgm:cxn modelId="{615F9A9D-F7C2-4207-8827-0A24949D0339}" type="presParOf" srcId="{BFD49304-3D73-4EE2-A6F3-AC2D86D8D5D5}" destId="{3A36B8B6-FFC5-4125-82F1-ACF239F7D75E}" srcOrd="1" destOrd="0" presId="urn:microsoft.com/office/officeart/2009/3/layout/PieProcess"/>
    <dgm:cxn modelId="{31F45B0F-11EE-4277-9D8F-902799A37407}" type="presParOf" srcId="{BFD49304-3D73-4EE2-A6F3-AC2D86D8D5D5}" destId="{71B77E6A-A215-4EA5-9327-3F1FBE7E1949}" srcOrd="2" destOrd="0" presId="urn:microsoft.com/office/officeart/2009/3/layout/PieProcess"/>
    <dgm:cxn modelId="{4160C93B-56C3-448E-8D44-AC5FE0C04550}" type="presParOf" srcId="{B5914EB2-AD47-4673-B5BE-DE1DAA868CFE}" destId="{32DB857D-D987-4504-A82F-BE1E36E254FA}" srcOrd="1" destOrd="0" presId="urn:microsoft.com/office/officeart/2009/3/layout/PieProcess"/>
    <dgm:cxn modelId="{13D3AAAF-A88A-4007-975C-4FF7C0876E04}" type="presParOf" srcId="{B5914EB2-AD47-4673-B5BE-DE1DAA868CFE}" destId="{31AB0E5C-D92B-4573-8D9B-A4303317AB72}" srcOrd="2" destOrd="0" presId="urn:microsoft.com/office/officeart/2009/3/layout/PieProcess"/>
    <dgm:cxn modelId="{62EA0422-046B-4900-8D84-1BB8220EB03B}" type="presParOf" srcId="{31AB0E5C-D92B-4573-8D9B-A4303317AB72}" destId="{BD7F91F0-B4C5-4D9A-BDE7-9B5DED06ED0F}" srcOrd="0" destOrd="0" presId="urn:microsoft.com/office/officeart/2009/3/layout/PieProcess"/>
    <dgm:cxn modelId="{52B1CF25-0E94-4479-9AE7-A7BE02DD1181}" type="presParOf" srcId="{B5914EB2-AD47-4673-B5BE-DE1DAA868CFE}" destId="{CD7CB103-8F5F-4292-A899-F94AE1F69FE3}" srcOrd="3" destOrd="0" presId="urn:microsoft.com/office/officeart/2009/3/layout/PieProcess"/>
    <dgm:cxn modelId="{81710E2E-5D41-4FA6-AF45-86E4E8ED47AF}" type="presParOf" srcId="{B5914EB2-AD47-4673-B5BE-DE1DAA868CFE}" destId="{90AF565A-BC64-4AF5-8544-DB9B1B56D1FC}" srcOrd="4" destOrd="0" presId="urn:microsoft.com/office/officeart/2009/3/layout/PieProcess"/>
    <dgm:cxn modelId="{65E3E037-B816-4ACE-9285-40143E7D62EE}" type="presParOf" srcId="{90AF565A-BC64-4AF5-8544-DB9B1B56D1FC}" destId="{1F4DD18B-F6B9-49CE-BA5C-32B3C8D1EEA2}" srcOrd="0" destOrd="0" presId="urn:microsoft.com/office/officeart/2009/3/layout/PieProcess"/>
    <dgm:cxn modelId="{4A94C787-2402-4E8F-9F56-AAC3DDBBB289}" type="presParOf" srcId="{90AF565A-BC64-4AF5-8544-DB9B1B56D1FC}" destId="{1626B60A-7089-45AD-A2B3-E7DA301FECB0}" srcOrd="1" destOrd="0" presId="urn:microsoft.com/office/officeart/2009/3/layout/PieProcess"/>
    <dgm:cxn modelId="{96B7B136-5CA0-448B-905F-52791F270AB9}" type="presParOf" srcId="{90AF565A-BC64-4AF5-8544-DB9B1B56D1FC}" destId="{4BE44EF3-C629-4881-B9DB-CCF3D644CF65}" srcOrd="2" destOrd="0" presId="urn:microsoft.com/office/officeart/2009/3/layout/PieProcess"/>
    <dgm:cxn modelId="{47B41803-9B68-49FD-8AC9-EE7B126E0838}" type="presParOf" srcId="{B5914EB2-AD47-4673-B5BE-DE1DAA868CFE}" destId="{0721CF3B-1F3C-412A-BAD5-D69AD371A100}" srcOrd="5" destOrd="0" presId="urn:microsoft.com/office/officeart/2009/3/layout/PieProcess"/>
    <dgm:cxn modelId="{388A6D17-6E66-42B3-8971-AB2718F5563C}" type="presParOf" srcId="{B5914EB2-AD47-4673-B5BE-DE1DAA868CFE}" destId="{DE2D1077-377F-49D5-BD80-26E009BC72DD}" srcOrd="6" destOrd="0" presId="urn:microsoft.com/office/officeart/2009/3/layout/PieProcess"/>
    <dgm:cxn modelId="{2265C45E-0155-460B-8A34-AA0F2564833E}" type="presParOf" srcId="{DE2D1077-377F-49D5-BD80-26E009BC72DD}" destId="{337CA5CD-5D53-4B46-9921-94F1F35888FD}" srcOrd="0" destOrd="0" presId="urn:microsoft.com/office/officeart/2009/3/layout/PieProcess"/>
    <dgm:cxn modelId="{18457B72-6EDA-4ECC-99DC-3A5A4BA069F7}" type="presParOf" srcId="{B5914EB2-AD47-4673-B5BE-DE1DAA868CFE}" destId="{5B852D0E-FBCA-482E-B088-75FE17D9D5D2}" srcOrd="7" destOrd="0" presId="urn:microsoft.com/office/officeart/2009/3/layout/PieProcess"/>
    <dgm:cxn modelId="{0505783F-7133-47EC-95D7-DB3D87875CB4}" type="presParOf" srcId="{B5914EB2-AD47-4673-B5BE-DE1DAA868CFE}" destId="{1CDBA2C0-CE4A-4825-BE63-556E69599DA3}" srcOrd="8" destOrd="0" presId="urn:microsoft.com/office/officeart/2009/3/layout/PieProcess"/>
    <dgm:cxn modelId="{A738003D-129D-4B4D-B20A-2241955AC9B9}" type="presParOf" srcId="{1CDBA2C0-CE4A-4825-BE63-556E69599DA3}" destId="{760E68CC-2E42-40A6-91E5-FF1084CD8570}" srcOrd="0" destOrd="0" presId="urn:microsoft.com/office/officeart/2009/3/layout/PieProcess"/>
    <dgm:cxn modelId="{7DE4C667-26A8-4AE5-899E-307D6F660649}" type="presParOf" srcId="{1CDBA2C0-CE4A-4825-BE63-556E69599DA3}" destId="{0887438C-D7AA-4F2F-9889-8EA8E5BB97A4}" srcOrd="1" destOrd="0" presId="urn:microsoft.com/office/officeart/2009/3/layout/PieProcess"/>
    <dgm:cxn modelId="{FB7B1705-BBC2-4E63-B4C4-631FBA510322}" type="presParOf" srcId="{1CDBA2C0-CE4A-4825-BE63-556E69599DA3}" destId="{883662F2-9B57-40B6-9C39-7714726083FE}" srcOrd="2" destOrd="0" presId="urn:microsoft.com/office/officeart/2009/3/layout/PieProcess"/>
    <dgm:cxn modelId="{97F9CA32-E7F0-4469-A18A-43AE97F9F937}" type="presParOf" srcId="{B5914EB2-AD47-4673-B5BE-DE1DAA868CFE}" destId="{4367BE5F-594C-4608-893D-F2E51B20B956}" srcOrd="9" destOrd="0" presId="urn:microsoft.com/office/officeart/2009/3/layout/PieProcess"/>
    <dgm:cxn modelId="{EFB2F268-0D70-466D-9032-62C14F9B5730}" type="presParOf" srcId="{B5914EB2-AD47-4673-B5BE-DE1DAA868CFE}" destId="{93788C54-1B42-418D-882E-40D0A5D54FD5}" srcOrd="10" destOrd="0" presId="urn:microsoft.com/office/officeart/2009/3/layout/PieProcess"/>
    <dgm:cxn modelId="{9F578626-3660-4F68-A000-184838420FA7}" type="presParOf" srcId="{93788C54-1B42-418D-882E-40D0A5D54FD5}" destId="{743B2DBF-4D5E-4E63-89CC-4149B67B335F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B8E9DD-C3AB-48BE-BDD9-B36680D8E327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3F2199-1AE5-44E2-8FA0-7EE0E4B5835C}">
      <dgm:prSet phldrT="[ข้อความ]" custT="1"/>
      <dgm:spPr/>
      <dgm:t>
        <a:bodyPr/>
        <a:lstStyle/>
        <a:p>
          <a:r>
            <a:rPr lang="th-TH" sz="4400" dirty="0" smtClean="0">
              <a:latin typeface="TH Charm of AU" pitchFamily="34" charset="-34"/>
              <a:cs typeface="TH Charm of AU" pitchFamily="34" charset="-34"/>
            </a:rPr>
            <a:t>ลูกจ้างชั่วคราว</a:t>
          </a:r>
          <a:endParaRPr lang="en-US" sz="4400" dirty="0">
            <a:latin typeface="TH Charm of AU" pitchFamily="34" charset="-34"/>
            <a:cs typeface="TH Charm of AU" pitchFamily="34" charset="-34"/>
          </a:endParaRPr>
        </a:p>
      </dgm:t>
    </dgm:pt>
    <dgm:pt modelId="{A7B4A10A-3108-4F0D-8EB6-A84DDD0BB2CA}" type="parTrans" cxnId="{5E6B5E76-0FA4-4795-A787-E9535D4771CC}">
      <dgm:prSet/>
      <dgm:spPr/>
      <dgm:t>
        <a:bodyPr/>
        <a:lstStyle/>
        <a:p>
          <a:endParaRPr lang="en-US"/>
        </a:p>
      </dgm:t>
    </dgm:pt>
    <dgm:pt modelId="{CA8EA574-F472-4102-A905-4E5214F46BAC}" type="sibTrans" cxnId="{5E6B5E76-0FA4-4795-A787-E9535D4771CC}">
      <dgm:prSet/>
      <dgm:spPr/>
      <dgm:t>
        <a:bodyPr/>
        <a:lstStyle/>
        <a:p>
          <a:endParaRPr lang="en-US"/>
        </a:p>
      </dgm:t>
    </dgm:pt>
    <dgm:pt modelId="{FB4D6547-CA87-4756-8443-FD857378187C}">
      <dgm:prSet phldrT="[ข้อความ]" custT="1"/>
      <dgm:spPr/>
      <dgm:t>
        <a:bodyPr/>
        <a:lstStyle/>
        <a:p>
          <a:r>
            <a:rPr lang="th-TH" sz="4400" dirty="0" smtClean="0">
              <a:latin typeface="TH Charm of AU" pitchFamily="34" charset="-34"/>
              <a:cs typeface="TH Charm of AU" pitchFamily="34" charset="-34"/>
            </a:rPr>
            <a:t>ระดับ ๑-๘</a:t>
          </a:r>
          <a:endParaRPr lang="en-US" sz="4400" dirty="0">
            <a:latin typeface="TH Charm of AU" pitchFamily="34" charset="-34"/>
            <a:cs typeface="TH Charm of AU" pitchFamily="34" charset="-34"/>
          </a:endParaRPr>
        </a:p>
      </dgm:t>
    </dgm:pt>
    <dgm:pt modelId="{6ACF9CB3-F96D-4C31-BA79-470FF87F131B}" type="parTrans" cxnId="{350C2818-C22A-4719-AC06-F1B2FB784577}">
      <dgm:prSet/>
      <dgm:spPr/>
      <dgm:t>
        <a:bodyPr/>
        <a:lstStyle/>
        <a:p>
          <a:endParaRPr lang="en-US"/>
        </a:p>
      </dgm:t>
    </dgm:pt>
    <dgm:pt modelId="{67F364E7-4F87-4E4B-8315-88D8BA488808}" type="sibTrans" cxnId="{350C2818-C22A-4719-AC06-F1B2FB784577}">
      <dgm:prSet/>
      <dgm:spPr/>
      <dgm:t>
        <a:bodyPr/>
        <a:lstStyle/>
        <a:p>
          <a:endParaRPr lang="en-US"/>
        </a:p>
      </dgm:t>
    </dgm:pt>
    <dgm:pt modelId="{AF27F13C-7C83-43DB-9194-61AFC544E9E6}">
      <dgm:prSet phldrT="[ข้อความ]" custT="1"/>
      <dgm:spPr/>
      <dgm:t>
        <a:bodyPr/>
        <a:lstStyle/>
        <a:p>
          <a:r>
            <a:rPr lang="th-TH" sz="4400" dirty="0" smtClean="0">
              <a:latin typeface="TH Charm of AU" pitchFamily="34" charset="-34"/>
              <a:cs typeface="TH Charm of AU" pitchFamily="34" charset="-34"/>
            </a:rPr>
            <a:t>ระดับ ๙</a:t>
          </a:r>
          <a:endParaRPr lang="en-US" sz="4400" dirty="0">
            <a:latin typeface="TH Charm of AU" pitchFamily="34" charset="-34"/>
            <a:cs typeface="TH Charm of AU" pitchFamily="34" charset="-34"/>
          </a:endParaRPr>
        </a:p>
      </dgm:t>
    </dgm:pt>
    <dgm:pt modelId="{EE2C2665-13CD-47D1-B1A7-EE63DB1BDB3D}" type="parTrans" cxnId="{FB79CDB5-193E-4495-A621-ADC64078DDD5}">
      <dgm:prSet/>
      <dgm:spPr/>
      <dgm:t>
        <a:bodyPr/>
        <a:lstStyle/>
        <a:p>
          <a:endParaRPr lang="en-US"/>
        </a:p>
      </dgm:t>
    </dgm:pt>
    <dgm:pt modelId="{65DE7CE6-A9A2-43A4-ADCC-E06B376E544A}" type="sibTrans" cxnId="{FB79CDB5-193E-4495-A621-ADC64078DDD5}">
      <dgm:prSet/>
      <dgm:spPr/>
      <dgm:t>
        <a:bodyPr/>
        <a:lstStyle/>
        <a:p>
          <a:endParaRPr lang="en-US"/>
        </a:p>
      </dgm:t>
    </dgm:pt>
    <dgm:pt modelId="{66147C83-0655-41B7-8218-979E2220D15D}">
      <dgm:prSet phldrT="[ข้อความ]" custT="1"/>
      <dgm:spPr/>
      <dgm:t>
        <a:bodyPr/>
        <a:lstStyle/>
        <a:p>
          <a:r>
            <a:rPr lang="th-TH" sz="4400" dirty="0" smtClean="0">
              <a:latin typeface="TH Charm of AU" pitchFamily="34" charset="-34"/>
              <a:cs typeface="TH Charm of AU" pitchFamily="34" charset="-34"/>
            </a:rPr>
            <a:t>ระดับ ๑๐ ขึ้นไป</a:t>
          </a:r>
          <a:endParaRPr lang="en-US" sz="4400" dirty="0">
            <a:latin typeface="TH Charm of AU" pitchFamily="34" charset="-34"/>
            <a:cs typeface="TH Charm of AU" pitchFamily="34" charset="-34"/>
          </a:endParaRPr>
        </a:p>
      </dgm:t>
    </dgm:pt>
    <dgm:pt modelId="{DD4118AE-50DB-4572-B212-516736C2E952}" type="parTrans" cxnId="{E717FCF7-DC99-4563-AA6D-420B865578F2}">
      <dgm:prSet/>
      <dgm:spPr/>
      <dgm:t>
        <a:bodyPr/>
        <a:lstStyle/>
        <a:p>
          <a:endParaRPr lang="en-US"/>
        </a:p>
      </dgm:t>
    </dgm:pt>
    <dgm:pt modelId="{49C5E3C7-CF4B-40C4-AFD7-E29002C54D80}" type="sibTrans" cxnId="{E717FCF7-DC99-4563-AA6D-420B865578F2}">
      <dgm:prSet/>
      <dgm:spPr/>
      <dgm:t>
        <a:bodyPr/>
        <a:lstStyle/>
        <a:p>
          <a:endParaRPr lang="en-US"/>
        </a:p>
      </dgm:t>
    </dgm:pt>
    <dgm:pt modelId="{77A64D17-D7AB-4C26-B8E8-58ECF3CC78D1}" type="pres">
      <dgm:prSet presAssocID="{CEB8E9DD-C3AB-48BE-BDD9-B36680D8E32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4742710-A583-4E11-9BB7-D5BCD544B7BE}" type="pres">
      <dgm:prSet presAssocID="{D23F2199-1AE5-44E2-8FA0-7EE0E4B5835C}" presName="composite" presStyleCnt="0"/>
      <dgm:spPr/>
    </dgm:pt>
    <dgm:pt modelId="{F73A5644-C035-4BC1-ADDA-3ABD1FCA9546}" type="pres">
      <dgm:prSet presAssocID="{D23F2199-1AE5-44E2-8FA0-7EE0E4B5835C}" presName="LShape" presStyleLbl="alignNode1" presStyleIdx="0" presStyleCnt="7"/>
      <dgm:spPr/>
    </dgm:pt>
    <dgm:pt modelId="{D22DB71F-D4C1-41C0-B008-D01764FB6225}" type="pres">
      <dgm:prSet presAssocID="{D23F2199-1AE5-44E2-8FA0-7EE0E4B5835C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9949FE-10A3-4DDE-B83E-567765DC48E6}" type="pres">
      <dgm:prSet presAssocID="{D23F2199-1AE5-44E2-8FA0-7EE0E4B5835C}" presName="Triangle" presStyleLbl="alignNode1" presStyleIdx="1" presStyleCnt="7"/>
      <dgm:spPr/>
    </dgm:pt>
    <dgm:pt modelId="{A904179D-CE96-4AA5-B22F-18D382CB1400}" type="pres">
      <dgm:prSet presAssocID="{CA8EA574-F472-4102-A905-4E5214F46BAC}" presName="sibTrans" presStyleCnt="0"/>
      <dgm:spPr/>
    </dgm:pt>
    <dgm:pt modelId="{CE8B4C64-B252-4239-8C63-7D0A110CA682}" type="pres">
      <dgm:prSet presAssocID="{CA8EA574-F472-4102-A905-4E5214F46BAC}" presName="space" presStyleCnt="0"/>
      <dgm:spPr/>
    </dgm:pt>
    <dgm:pt modelId="{A372F47F-85BF-47CF-A18B-04C604D859C2}" type="pres">
      <dgm:prSet presAssocID="{FB4D6547-CA87-4756-8443-FD857378187C}" presName="composite" presStyleCnt="0"/>
      <dgm:spPr/>
    </dgm:pt>
    <dgm:pt modelId="{3BA43D69-B4BA-4252-BE57-65D8BAB7F676}" type="pres">
      <dgm:prSet presAssocID="{FB4D6547-CA87-4756-8443-FD857378187C}" presName="LShape" presStyleLbl="alignNode1" presStyleIdx="2" presStyleCnt="7"/>
      <dgm:spPr/>
    </dgm:pt>
    <dgm:pt modelId="{AB859493-771B-4D90-9E90-BFFFC40F479D}" type="pres">
      <dgm:prSet presAssocID="{FB4D6547-CA87-4756-8443-FD857378187C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80F63-0615-4E58-84E4-F6DF34AA46A6}" type="pres">
      <dgm:prSet presAssocID="{FB4D6547-CA87-4756-8443-FD857378187C}" presName="Triangle" presStyleLbl="alignNode1" presStyleIdx="3" presStyleCnt="7"/>
      <dgm:spPr/>
    </dgm:pt>
    <dgm:pt modelId="{E6CE3595-91CF-49AE-A490-E0B4B5A414FF}" type="pres">
      <dgm:prSet presAssocID="{67F364E7-4F87-4E4B-8315-88D8BA488808}" presName="sibTrans" presStyleCnt="0"/>
      <dgm:spPr/>
    </dgm:pt>
    <dgm:pt modelId="{2507E8F5-5E3C-49B7-A673-7974C9B7567A}" type="pres">
      <dgm:prSet presAssocID="{67F364E7-4F87-4E4B-8315-88D8BA488808}" presName="space" presStyleCnt="0"/>
      <dgm:spPr/>
    </dgm:pt>
    <dgm:pt modelId="{F08A0BBB-95BF-4B06-B713-11C163A17410}" type="pres">
      <dgm:prSet presAssocID="{AF27F13C-7C83-43DB-9194-61AFC544E9E6}" presName="composite" presStyleCnt="0"/>
      <dgm:spPr/>
    </dgm:pt>
    <dgm:pt modelId="{C721BC7A-9AD0-4B29-A342-5709181BEF2E}" type="pres">
      <dgm:prSet presAssocID="{AF27F13C-7C83-43DB-9194-61AFC544E9E6}" presName="LShape" presStyleLbl="alignNode1" presStyleIdx="4" presStyleCnt="7"/>
      <dgm:spPr/>
    </dgm:pt>
    <dgm:pt modelId="{3D7E14CD-E38F-4F0D-B1D8-5FBF9D0870FD}" type="pres">
      <dgm:prSet presAssocID="{AF27F13C-7C83-43DB-9194-61AFC544E9E6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8A33C4-AFAC-4F2E-8054-E946F9F857B9}" type="pres">
      <dgm:prSet presAssocID="{AF27F13C-7C83-43DB-9194-61AFC544E9E6}" presName="Triangle" presStyleLbl="alignNode1" presStyleIdx="5" presStyleCnt="7"/>
      <dgm:spPr/>
    </dgm:pt>
    <dgm:pt modelId="{9FA9312D-850F-4F3A-9A5D-1170986CEAAC}" type="pres">
      <dgm:prSet presAssocID="{65DE7CE6-A9A2-43A4-ADCC-E06B376E544A}" presName="sibTrans" presStyleCnt="0"/>
      <dgm:spPr/>
    </dgm:pt>
    <dgm:pt modelId="{9B487398-8AC7-411D-A1FF-A5BA0AC89D03}" type="pres">
      <dgm:prSet presAssocID="{65DE7CE6-A9A2-43A4-ADCC-E06B376E544A}" presName="space" presStyleCnt="0"/>
      <dgm:spPr/>
    </dgm:pt>
    <dgm:pt modelId="{56F9FC3A-B835-4424-AC88-ACBF556D2DE5}" type="pres">
      <dgm:prSet presAssocID="{66147C83-0655-41B7-8218-979E2220D15D}" presName="composite" presStyleCnt="0"/>
      <dgm:spPr/>
    </dgm:pt>
    <dgm:pt modelId="{51E8E52F-68F1-4CB5-BB78-465CB5B3FB1B}" type="pres">
      <dgm:prSet presAssocID="{66147C83-0655-41B7-8218-979E2220D15D}" presName="LShape" presStyleLbl="alignNode1" presStyleIdx="6" presStyleCnt="7"/>
      <dgm:spPr/>
    </dgm:pt>
    <dgm:pt modelId="{E240CE87-EA10-42C1-B888-5FDD6BBC6CF5}" type="pres">
      <dgm:prSet presAssocID="{66147C83-0655-41B7-8218-979E2220D15D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17FCF7-DC99-4563-AA6D-420B865578F2}" srcId="{CEB8E9DD-C3AB-48BE-BDD9-B36680D8E327}" destId="{66147C83-0655-41B7-8218-979E2220D15D}" srcOrd="3" destOrd="0" parTransId="{DD4118AE-50DB-4572-B212-516736C2E952}" sibTransId="{49C5E3C7-CF4B-40C4-AFD7-E29002C54D80}"/>
    <dgm:cxn modelId="{A8CBA8BD-E41E-4F48-B13D-5A194BE21E2E}" type="presOf" srcId="{CEB8E9DD-C3AB-48BE-BDD9-B36680D8E327}" destId="{77A64D17-D7AB-4C26-B8E8-58ECF3CC78D1}" srcOrd="0" destOrd="0" presId="urn:microsoft.com/office/officeart/2009/3/layout/StepUpProcess"/>
    <dgm:cxn modelId="{FB79CDB5-193E-4495-A621-ADC64078DDD5}" srcId="{CEB8E9DD-C3AB-48BE-BDD9-B36680D8E327}" destId="{AF27F13C-7C83-43DB-9194-61AFC544E9E6}" srcOrd="2" destOrd="0" parTransId="{EE2C2665-13CD-47D1-B1A7-EE63DB1BDB3D}" sibTransId="{65DE7CE6-A9A2-43A4-ADCC-E06B376E544A}"/>
    <dgm:cxn modelId="{4A655BD2-EC9E-4706-B01C-B907225D4A3C}" type="presOf" srcId="{AF27F13C-7C83-43DB-9194-61AFC544E9E6}" destId="{3D7E14CD-E38F-4F0D-B1D8-5FBF9D0870FD}" srcOrd="0" destOrd="0" presId="urn:microsoft.com/office/officeart/2009/3/layout/StepUpProcess"/>
    <dgm:cxn modelId="{9667921C-D797-41E3-A4CE-FB5A22A607A5}" type="presOf" srcId="{D23F2199-1AE5-44E2-8FA0-7EE0E4B5835C}" destId="{D22DB71F-D4C1-41C0-B008-D01764FB6225}" srcOrd="0" destOrd="0" presId="urn:microsoft.com/office/officeart/2009/3/layout/StepUpProcess"/>
    <dgm:cxn modelId="{2393494D-0EF9-48B4-A3A4-444656CEF6BD}" type="presOf" srcId="{FB4D6547-CA87-4756-8443-FD857378187C}" destId="{AB859493-771B-4D90-9E90-BFFFC40F479D}" srcOrd="0" destOrd="0" presId="urn:microsoft.com/office/officeart/2009/3/layout/StepUpProcess"/>
    <dgm:cxn modelId="{5E6B5E76-0FA4-4795-A787-E9535D4771CC}" srcId="{CEB8E9DD-C3AB-48BE-BDD9-B36680D8E327}" destId="{D23F2199-1AE5-44E2-8FA0-7EE0E4B5835C}" srcOrd="0" destOrd="0" parTransId="{A7B4A10A-3108-4F0D-8EB6-A84DDD0BB2CA}" sibTransId="{CA8EA574-F472-4102-A905-4E5214F46BAC}"/>
    <dgm:cxn modelId="{18CAFC90-1DDB-431A-9A59-9E0F707C9D84}" type="presOf" srcId="{66147C83-0655-41B7-8218-979E2220D15D}" destId="{E240CE87-EA10-42C1-B888-5FDD6BBC6CF5}" srcOrd="0" destOrd="0" presId="urn:microsoft.com/office/officeart/2009/3/layout/StepUpProcess"/>
    <dgm:cxn modelId="{350C2818-C22A-4719-AC06-F1B2FB784577}" srcId="{CEB8E9DD-C3AB-48BE-BDD9-B36680D8E327}" destId="{FB4D6547-CA87-4756-8443-FD857378187C}" srcOrd="1" destOrd="0" parTransId="{6ACF9CB3-F96D-4C31-BA79-470FF87F131B}" sibTransId="{67F364E7-4F87-4E4B-8315-88D8BA488808}"/>
    <dgm:cxn modelId="{A3483E99-4F25-429D-A5DB-080FCD81F725}" type="presParOf" srcId="{77A64D17-D7AB-4C26-B8E8-58ECF3CC78D1}" destId="{B4742710-A583-4E11-9BB7-D5BCD544B7BE}" srcOrd="0" destOrd="0" presId="urn:microsoft.com/office/officeart/2009/3/layout/StepUpProcess"/>
    <dgm:cxn modelId="{3BD35454-000D-49B4-9A2B-CC949F1FD698}" type="presParOf" srcId="{B4742710-A583-4E11-9BB7-D5BCD544B7BE}" destId="{F73A5644-C035-4BC1-ADDA-3ABD1FCA9546}" srcOrd="0" destOrd="0" presId="urn:microsoft.com/office/officeart/2009/3/layout/StepUpProcess"/>
    <dgm:cxn modelId="{850D19D2-84FB-4C5A-B42A-90856BB34AC4}" type="presParOf" srcId="{B4742710-A583-4E11-9BB7-D5BCD544B7BE}" destId="{D22DB71F-D4C1-41C0-B008-D01764FB6225}" srcOrd="1" destOrd="0" presId="urn:microsoft.com/office/officeart/2009/3/layout/StepUpProcess"/>
    <dgm:cxn modelId="{B807B2B3-3082-40A8-8CC2-C3670492DF1E}" type="presParOf" srcId="{B4742710-A583-4E11-9BB7-D5BCD544B7BE}" destId="{B39949FE-10A3-4DDE-B83E-567765DC48E6}" srcOrd="2" destOrd="0" presId="urn:microsoft.com/office/officeart/2009/3/layout/StepUpProcess"/>
    <dgm:cxn modelId="{E1E0FFF5-CAC8-43E2-82C5-97DDCCDB9ED8}" type="presParOf" srcId="{77A64D17-D7AB-4C26-B8E8-58ECF3CC78D1}" destId="{A904179D-CE96-4AA5-B22F-18D382CB1400}" srcOrd="1" destOrd="0" presId="urn:microsoft.com/office/officeart/2009/3/layout/StepUpProcess"/>
    <dgm:cxn modelId="{F4C5FBE7-5DBB-4A81-B747-55C1E0BB57CA}" type="presParOf" srcId="{A904179D-CE96-4AA5-B22F-18D382CB1400}" destId="{CE8B4C64-B252-4239-8C63-7D0A110CA682}" srcOrd="0" destOrd="0" presId="urn:microsoft.com/office/officeart/2009/3/layout/StepUpProcess"/>
    <dgm:cxn modelId="{784674ED-FD12-4DFB-AD6D-A607EC8C0BAC}" type="presParOf" srcId="{77A64D17-D7AB-4C26-B8E8-58ECF3CC78D1}" destId="{A372F47F-85BF-47CF-A18B-04C604D859C2}" srcOrd="2" destOrd="0" presId="urn:microsoft.com/office/officeart/2009/3/layout/StepUpProcess"/>
    <dgm:cxn modelId="{6D77FAAD-CFCF-46ED-AC10-1A36412875AD}" type="presParOf" srcId="{A372F47F-85BF-47CF-A18B-04C604D859C2}" destId="{3BA43D69-B4BA-4252-BE57-65D8BAB7F676}" srcOrd="0" destOrd="0" presId="urn:microsoft.com/office/officeart/2009/3/layout/StepUpProcess"/>
    <dgm:cxn modelId="{AFBD763A-ABC1-4E49-9C3A-D8ED45A6ABAC}" type="presParOf" srcId="{A372F47F-85BF-47CF-A18B-04C604D859C2}" destId="{AB859493-771B-4D90-9E90-BFFFC40F479D}" srcOrd="1" destOrd="0" presId="urn:microsoft.com/office/officeart/2009/3/layout/StepUpProcess"/>
    <dgm:cxn modelId="{4F4D3B91-B522-4898-8420-E2BE0AA2EE8D}" type="presParOf" srcId="{A372F47F-85BF-47CF-A18B-04C604D859C2}" destId="{F9080F63-0615-4E58-84E4-F6DF34AA46A6}" srcOrd="2" destOrd="0" presId="urn:microsoft.com/office/officeart/2009/3/layout/StepUpProcess"/>
    <dgm:cxn modelId="{1AC77B2D-C069-4BE3-BFF9-DE153DA7678F}" type="presParOf" srcId="{77A64D17-D7AB-4C26-B8E8-58ECF3CC78D1}" destId="{E6CE3595-91CF-49AE-A490-E0B4B5A414FF}" srcOrd="3" destOrd="0" presId="urn:microsoft.com/office/officeart/2009/3/layout/StepUpProcess"/>
    <dgm:cxn modelId="{24E94FA1-E5BA-444F-A6D2-AAD1ED6BEC6F}" type="presParOf" srcId="{E6CE3595-91CF-49AE-A490-E0B4B5A414FF}" destId="{2507E8F5-5E3C-49B7-A673-7974C9B7567A}" srcOrd="0" destOrd="0" presId="urn:microsoft.com/office/officeart/2009/3/layout/StepUpProcess"/>
    <dgm:cxn modelId="{976492B4-B595-4296-957A-AE0852381F0F}" type="presParOf" srcId="{77A64D17-D7AB-4C26-B8E8-58ECF3CC78D1}" destId="{F08A0BBB-95BF-4B06-B713-11C163A17410}" srcOrd="4" destOrd="0" presId="urn:microsoft.com/office/officeart/2009/3/layout/StepUpProcess"/>
    <dgm:cxn modelId="{ED0D5492-B0E8-4E85-9C3C-64A7B6268E12}" type="presParOf" srcId="{F08A0BBB-95BF-4B06-B713-11C163A17410}" destId="{C721BC7A-9AD0-4B29-A342-5709181BEF2E}" srcOrd="0" destOrd="0" presId="urn:microsoft.com/office/officeart/2009/3/layout/StepUpProcess"/>
    <dgm:cxn modelId="{D70E9BC2-9877-4058-9F51-B31B1FCCDDE6}" type="presParOf" srcId="{F08A0BBB-95BF-4B06-B713-11C163A17410}" destId="{3D7E14CD-E38F-4F0D-B1D8-5FBF9D0870FD}" srcOrd="1" destOrd="0" presId="urn:microsoft.com/office/officeart/2009/3/layout/StepUpProcess"/>
    <dgm:cxn modelId="{CE484574-F183-4FE6-99B3-E09763ED7A9A}" type="presParOf" srcId="{F08A0BBB-95BF-4B06-B713-11C163A17410}" destId="{8B8A33C4-AFAC-4F2E-8054-E946F9F857B9}" srcOrd="2" destOrd="0" presId="urn:microsoft.com/office/officeart/2009/3/layout/StepUpProcess"/>
    <dgm:cxn modelId="{ECB8CCA9-B0E5-48E6-A19B-CD35385E48AE}" type="presParOf" srcId="{77A64D17-D7AB-4C26-B8E8-58ECF3CC78D1}" destId="{9FA9312D-850F-4F3A-9A5D-1170986CEAAC}" srcOrd="5" destOrd="0" presId="urn:microsoft.com/office/officeart/2009/3/layout/StepUpProcess"/>
    <dgm:cxn modelId="{A1866F27-0350-4ACB-B908-0AEE97155C9B}" type="presParOf" srcId="{9FA9312D-850F-4F3A-9A5D-1170986CEAAC}" destId="{9B487398-8AC7-411D-A1FF-A5BA0AC89D03}" srcOrd="0" destOrd="0" presId="urn:microsoft.com/office/officeart/2009/3/layout/StepUpProcess"/>
    <dgm:cxn modelId="{83228566-4528-464E-B4BF-9A0D823185BC}" type="presParOf" srcId="{77A64D17-D7AB-4C26-B8E8-58ECF3CC78D1}" destId="{56F9FC3A-B835-4424-AC88-ACBF556D2DE5}" srcOrd="6" destOrd="0" presId="urn:microsoft.com/office/officeart/2009/3/layout/StepUpProcess"/>
    <dgm:cxn modelId="{CFDE331C-E736-45A3-B737-9A3DCED3B346}" type="presParOf" srcId="{56F9FC3A-B835-4424-AC88-ACBF556D2DE5}" destId="{51E8E52F-68F1-4CB5-BB78-465CB5B3FB1B}" srcOrd="0" destOrd="0" presId="urn:microsoft.com/office/officeart/2009/3/layout/StepUpProcess"/>
    <dgm:cxn modelId="{E8A149E3-F3B1-4BCE-88F0-7A5D4070E7C4}" type="presParOf" srcId="{56F9FC3A-B835-4424-AC88-ACBF556D2DE5}" destId="{E240CE87-EA10-42C1-B888-5FDD6BBC6CF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F17F5F3-5232-41BB-B76F-6A7F135F5044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77B5DC-0A7A-4B9F-95D3-4F4A7934754E}">
      <dgm:prSet phldrT="[ข้อความ]" custT="1"/>
      <dgm:spPr/>
      <dgm:t>
        <a:bodyPr/>
        <a:lstStyle/>
        <a:p>
          <a:r>
            <a:rPr lang="th-TH" sz="3200" b="1" kern="1200" dirty="0" smtClean="0">
              <a:solidFill>
                <a:schemeClr val="bg1"/>
              </a:solidFill>
              <a:latin typeface="TH Charm of AU" pitchFamily="34" charset="-34"/>
              <a:ea typeface="+mn-ea"/>
              <a:cs typeface="TH Charm of AU" pitchFamily="34" charset="-34"/>
            </a:rPr>
            <a:t>ค่าพาหนะ</a:t>
          </a:r>
          <a:endParaRPr lang="en-US" sz="3200" b="1" kern="1200" dirty="0">
            <a:solidFill>
              <a:schemeClr val="bg1"/>
            </a:solidFill>
            <a:latin typeface="TH Charm of AU" pitchFamily="34" charset="-34"/>
            <a:ea typeface="+mn-ea"/>
            <a:cs typeface="TH Charm of AU" pitchFamily="34" charset="-34"/>
          </a:endParaRPr>
        </a:p>
      </dgm:t>
    </dgm:pt>
    <dgm:pt modelId="{F0B060F7-A1FE-41C1-9639-F86F360176B9}" type="parTrans" cxnId="{CFEBCF08-19C5-484D-A561-5F8BFB355D44}">
      <dgm:prSet/>
      <dgm:spPr/>
      <dgm:t>
        <a:bodyPr/>
        <a:lstStyle/>
        <a:p>
          <a:endParaRPr lang="en-US" sz="3200"/>
        </a:p>
      </dgm:t>
    </dgm:pt>
    <dgm:pt modelId="{422C70A7-7BA7-4C66-B466-34E1CDAD4D1C}" type="sibTrans" cxnId="{CFEBCF08-19C5-484D-A561-5F8BFB355D44}">
      <dgm:prSet/>
      <dgm:spPr/>
      <dgm:t>
        <a:bodyPr/>
        <a:lstStyle/>
        <a:p>
          <a:endParaRPr lang="en-US" sz="3200"/>
        </a:p>
      </dgm:t>
    </dgm:pt>
    <dgm:pt modelId="{24F68B00-40D9-43CA-AD5C-D1E021804B9A}">
      <dgm:prSet phldrT="[ข้อความ]" custT="1"/>
      <dgm:spPr/>
      <dgm:t>
        <a:bodyPr/>
        <a:lstStyle/>
        <a:p>
          <a:r>
            <a:rPr lang="th-TH" sz="2500" kern="1200" dirty="0" smtClean="0">
              <a:solidFill>
                <a:schemeClr val="tx1"/>
              </a:solidFill>
              <a:latin typeface="TH Charm of AU" pitchFamily="34" charset="-34"/>
              <a:ea typeface="+mn-ea"/>
              <a:cs typeface="TH Charm of AU" pitchFamily="34" charset="-34"/>
            </a:rPr>
            <a:t>- รถยนต์ กม.ละ ๔ บาท</a:t>
          </a:r>
          <a:endParaRPr lang="en-US" sz="2500" kern="1200" dirty="0">
            <a:solidFill>
              <a:schemeClr val="tx1"/>
            </a:solidFill>
            <a:latin typeface="TH Charm of AU" pitchFamily="34" charset="-34"/>
            <a:ea typeface="+mn-ea"/>
            <a:cs typeface="TH Charm of AU" pitchFamily="34" charset="-34"/>
          </a:endParaRPr>
        </a:p>
      </dgm:t>
    </dgm:pt>
    <dgm:pt modelId="{09ECC805-E7B3-4201-8115-96F9E9D77062}" type="parTrans" cxnId="{BE94526E-3162-4704-A359-CE86BDD052C2}">
      <dgm:prSet/>
      <dgm:spPr/>
      <dgm:t>
        <a:bodyPr/>
        <a:lstStyle/>
        <a:p>
          <a:endParaRPr lang="en-US" sz="3200"/>
        </a:p>
      </dgm:t>
    </dgm:pt>
    <dgm:pt modelId="{59031A86-DAC7-41D5-8337-A619FE78E2D6}" type="sibTrans" cxnId="{BE94526E-3162-4704-A359-CE86BDD052C2}">
      <dgm:prSet/>
      <dgm:spPr/>
      <dgm:t>
        <a:bodyPr/>
        <a:lstStyle/>
        <a:p>
          <a:endParaRPr lang="en-US" sz="3200"/>
        </a:p>
      </dgm:t>
    </dgm:pt>
    <dgm:pt modelId="{11EA5F6A-7B3A-4E27-944B-3988E1DAE764}">
      <dgm:prSet phldrT="[ข้อความ]" custT="1"/>
      <dgm:spPr/>
      <dgm:t>
        <a:bodyPr/>
        <a:lstStyle/>
        <a:p>
          <a:r>
            <a:rPr lang="th-TH" sz="2500" kern="1200" dirty="0" smtClean="0">
              <a:solidFill>
                <a:schemeClr val="tx1"/>
              </a:solidFill>
              <a:latin typeface="TH Charm of AU" pitchFamily="34" charset="-34"/>
              <a:ea typeface="+mn-ea"/>
              <a:cs typeface="TH Charm of AU" pitchFamily="34" charset="-34"/>
            </a:rPr>
            <a:t>- จักรยานยนต์ กม.ละ ๒ บาท</a:t>
          </a:r>
          <a:endParaRPr lang="en-US" sz="2500" kern="1200" dirty="0">
            <a:solidFill>
              <a:schemeClr val="tx1"/>
            </a:solidFill>
            <a:latin typeface="TH Charm of AU" pitchFamily="34" charset="-34"/>
            <a:ea typeface="+mn-ea"/>
            <a:cs typeface="TH Charm of AU" pitchFamily="34" charset="-34"/>
          </a:endParaRPr>
        </a:p>
      </dgm:t>
    </dgm:pt>
    <dgm:pt modelId="{EA440FF4-CFE6-4F1D-AD1B-FB9CDA5E4F13}" type="parTrans" cxnId="{BC7BC6F3-40C9-4EB8-B669-C416AF8D335D}">
      <dgm:prSet/>
      <dgm:spPr/>
      <dgm:t>
        <a:bodyPr/>
        <a:lstStyle/>
        <a:p>
          <a:endParaRPr lang="en-US" sz="3200"/>
        </a:p>
      </dgm:t>
    </dgm:pt>
    <dgm:pt modelId="{C36CB866-DC97-444D-999F-2C2F0AD32208}" type="sibTrans" cxnId="{BC7BC6F3-40C9-4EB8-B669-C416AF8D335D}">
      <dgm:prSet/>
      <dgm:spPr/>
      <dgm:t>
        <a:bodyPr/>
        <a:lstStyle/>
        <a:p>
          <a:endParaRPr lang="en-US" sz="3200"/>
        </a:p>
      </dgm:t>
    </dgm:pt>
    <dgm:pt modelId="{94309D9F-C40C-4339-AD90-51F710086079}">
      <dgm:prSet phldrT="[ข้อความ]" custT="1"/>
      <dgm:spPr/>
      <dgm:t>
        <a:bodyPr/>
        <a:lstStyle/>
        <a:p>
          <a:r>
            <a:rPr lang="th-TH" sz="2500" kern="1200" dirty="0" smtClean="0">
              <a:solidFill>
                <a:schemeClr val="tx1"/>
              </a:solidFill>
              <a:latin typeface="TH Charm of AU" pitchFamily="34" charset="-34"/>
              <a:ea typeface="+mn-ea"/>
              <a:cs typeface="TH Charm of AU" pitchFamily="34" charset="-34"/>
            </a:rPr>
            <a:t>- เหมาจ่าย ๕๐๐ บาท </a:t>
          </a:r>
        </a:p>
        <a:p>
          <a:r>
            <a:rPr lang="th-TH" sz="2500" kern="1200" dirty="0" smtClean="0">
              <a:solidFill>
                <a:schemeClr val="tx1"/>
              </a:solidFill>
              <a:latin typeface="TH Charm of AU" pitchFamily="34" charset="-34"/>
              <a:ea typeface="+mn-ea"/>
              <a:cs typeface="TH Charm of AU" pitchFamily="34" charset="-34"/>
            </a:rPr>
            <a:t>ไม่ต้องมีใบเสร็จ</a:t>
          </a:r>
          <a:endParaRPr lang="en-US" sz="2500" kern="1200" dirty="0">
            <a:solidFill>
              <a:schemeClr val="tx1"/>
            </a:solidFill>
            <a:latin typeface="TH Charm of AU" pitchFamily="34" charset="-34"/>
            <a:ea typeface="+mn-ea"/>
            <a:cs typeface="TH Charm of AU" pitchFamily="34" charset="-34"/>
          </a:endParaRPr>
        </a:p>
      </dgm:t>
    </dgm:pt>
    <dgm:pt modelId="{5E78DE7E-15B2-4749-A8CF-29660F9AFC4B}" type="sibTrans" cxnId="{AEA79B7B-828D-40CC-A561-23F956A1E523}">
      <dgm:prSet/>
      <dgm:spPr/>
      <dgm:t>
        <a:bodyPr/>
        <a:lstStyle/>
        <a:p>
          <a:endParaRPr lang="en-US" sz="3200"/>
        </a:p>
      </dgm:t>
    </dgm:pt>
    <dgm:pt modelId="{A6D18789-B6ED-4BFE-B7C8-CFF3B8B524D0}" type="parTrans" cxnId="{AEA79B7B-828D-40CC-A561-23F956A1E523}">
      <dgm:prSet/>
      <dgm:spPr/>
      <dgm:t>
        <a:bodyPr/>
        <a:lstStyle/>
        <a:p>
          <a:endParaRPr lang="en-US" sz="3200"/>
        </a:p>
      </dgm:t>
    </dgm:pt>
    <dgm:pt modelId="{0AC8839B-598E-4062-9E6D-DFD58DEE35C8}">
      <dgm:prSet phldrT="[ข้อความ]" custT="1"/>
      <dgm:spPr/>
      <dgm:t>
        <a:bodyPr/>
        <a:lstStyle/>
        <a:p>
          <a:r>
            <a:rPr lang="th-TH" sz="3200" b="1" kern="1200" dirty="0" smtClean="0">
              <a:solidFill>
                <a:schemeClr val="bg1"/>
              </a:solidFill>
              <a:latin typeface="TH Charm of AU" pitchFamily="34" charset="-34"/>
              <a:ea typeface="+mn-ea"/>
              <a:cs typeface="TH Charm of AU" pitchFamily="34" charset="-34"/>
            </a:rPr>
            <a:t>ค่าที่พัก</a:t>
          </a:r>
          <a:endParaRPr lang="en-US" sz="3200" b="1" kern="1200" dirty="0">
            <a:solidFill>
              <a:schemeClr val="bg1"/>
            </a:solidFill>
            <a:latin typeface="TH Charm of AU" pitchFamily="34" charset="-34"/>
            <a:ea typeface="+mn-ea"/>
            <a:cs typeface="TH Charm of AU" pitchFamily="34" charset="-34"/>
          </a:endParaRPr>
        </a:p>
      </dgm:t>
    </dgm:pt>
    <dgm:pt modelId="{0C60061B-2A68-4C14-BFC5-B578C4C725B9}" type="sibTrans" cxnId="{A2321DF0-A819-4D22-BA55-5B489F84F352}">
      <dgm:prSet/>
      <dgm:spPr/>
      <dgm:t>
        <a:bodyPr/>
        <a:lstStyle/>
        <a:p>
          <a:endParaRPr lang="en-US" sz="3200"/>
        </a:p>
      </dgm:t>
    </dgm:pt>
    <dgm:pt modelId="{DF435C09-60B0-4877-8CBB-E32CF21F370D}" type="parTrans" cxnId="{A2321DF0-A819-4D22-BA55-5B489F84F352}">
      <dgm:prSet/>
      <dgm:spPr/>
      <dgm:t>
        <a:bodyPr/>
        <a:lstStyle/>
        <a:p>
          <a:endParaRPr lang="en-US" sz="3200"/>
        </a:p>
      </dgm:t>
    </dgm:pt>
    <dgm:pt modelId="{7566D5BC-12CF-4A47-9577-C53E21303208}">
      <dgm:prSet phldrT="[ข้อความ]" custT="1"/>
      <dgm:spPr/>
      <dgm:t>
        <a:bodyPr/>
        <a:lstStyle/>
        <a:p>
          <a:r>
            <a:rPr lang="th-TH" sz="3200" b="1" kern="1200" dirty="0" smtClean="0">
              <a:solidFill>
                <a:schemeClr val="bg1"/>
              </a:solidFill>
              <a:latin typeface="TH Charm of AU" pitchFamily="34" charset="-34"/>
              <a:ea typeface="+mn-ea"/>
              <a:cs typeface="TH Charm of AU" pitchFamily="34" charset="-34"/>
            </a:rPr>
            <a:t>ค่าเบี้ยเลี้ยง</a:t>
          </a:r>
          <a:endParaRPr lang="en-US" sz="3200" b="1" kern="1200" dirty="0">
            <a:solidFill>
              <a:schemeClr val="bg1"/>
            </a:solidFill>
            <a:latin typeface="TH Charm of AU" pitchFamily="34" charset="-34"/>
            <a:ea typeface="+mn-ea"/>
            <a:cs typeface="TH Charm of AU" pitchFamily="34" charset="-34"/>
          </a:endParaRPr>
        </a:p>
      </dgm:t>
    </dgm:pt>
    <dgm:pt modelId="{35F81743-3AFC-4E58-A5C7-CFDCCA6D123E}" type="sibTrans" cxnId="{A96CF7C4-7E43-43B2-9A19-6B47D2ADC803}">
      <dgm:prSet/>
      <dgm:spPr/>
      <dgm:t>
        <a:bodyPr/>
        <a:lstStyle/>
        <a:p>
          <a:endParaRPr lang="en-US" sz="3200"/>
        </a:p>
      </dgm:t>
    </dgm:pt>
    <dgm:pt modelId="{CA138620-E612-489A-B0E2-263E95E58414}" type="parTrans" cxnId="{A96CF7C4-7E43-43B2-9A19-6B47D2ADC803}">
      <dgm:prSet/>
      <dgm:spPr/>
      <dgm:t>
        <a:bodyPr/>
        <a:lstStyle/>
        <a:p>
          <a:endParaRPr lang="en-US" sz="3200"/>
        </a:p>
      </dgm:t>
    </dgm:pt>
    <dgm:pt modelId="{62A726AA-C73E-482D-B4A7-E8C135BAA247}" type="pres">
      <dgm:prSet presAssocID="{FF17F5F3-5232-41BB-B76F-6A7F135F5044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3906CB0-1B0F-49CD-9F7F-7C4143D40DB5}" type="pres">
      <dgm:prSet presAssocID="{7566D5BC-12CF-4A47-9577-C53E21303208}" presName="parentText1" presStyleLbl="node1" presStyleIdx="0" presStyleCnt="3" custScaleX="101237" custLinFactNeighborX="0" custLinFactNeighborY="-7726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D6B51-2F3C-493C-8711-AB18B6F06F70}" type="pres">
      <dgm:prSet presAssocID="{0AC8839B-598E-4062-9E6D-DFD58DEE35C8}" presName="parentText2" presStyleLbl="node1" presStyleIdx="1" presStyleCnt="3" custLinFactNeighborX="-2353" custLinFactNeighborY="-1587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3102C5-A43E-40E2-B51C-8404B41999C8}" type="pres">
      <dgm:prSet presAssocID="{0AC8839B-598E-4062-9E6D-DFD58DEE35C8}" presName="childText2" presStyleLbl="solidAlignAcc1" presStyleIdx="0" presStyleCnt="2" custScaleX="100358" custScaleY="140792" custLinFactNeighborX="-5107" custLinFactNeighborY="47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F2FCBF-8EBF-4250-A34A-5233E9E9BB8C}" type="pres">
      <dgm:prSet presAssocID="{B977B5DC-0A7A-4B9F-95D3-4F4A7934754E}" presName="parentText3" presStyleLbl="node1" presStyleIdx="2" presStyleCnt="3" custLinFactNeighborX="-2574" custLinFactNeighborY="-239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7D2A29-F85A-4271-B259-7975BF3AA8F8}" type="pres">
      <dgm:prSet presAssocID="{B977B5DC-0A7A-4B9F-95D3-4F4A7934754E}" presName="childText3" presStyleLbl="solidAlignAcc1" presStyleIdx="1" presStyleCnt="2" custScaleX="104790" custScaleY="128091" custLinFactNeighborX="-674" custLinFactNeighborY="139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8BF7A7-D4E8-449F-8B1A-E04C7343B2D9}" type="presOf" srcId="{94309D9F-C40C-4339-AD90-51F710086079}" destId="{4C3102C5-A43E-40E2-B51C-8404B41999C8}" srcOrd="0" destOrd="0" presId="urn:microsoft.com/office/officeart/2009/3/layout/IncreasingArrowsProcess"/>
    <dgm:cxn modelId="{BE94526E-3162-4704-A359-CE86BDD052C2}" srcId="{B977B5DC-0A7A-4B9F-95D3-4F4A7934754E}" destId="{24F68B00-40D9-43CA-AD5C-D1E021804B9A}" srcOrd="0" destOrd="0" parTransId="{09ECC805-E7B3-4201-8115-96F9E9D77062}" sibTransId="{59031A86-DAC7-41D5-8337-A619FE78E2D6}"/>
    <dgm:cxn modelId="{C52D9AD0-2D6C-4B76-8257-3859A59CC7DB}" type="presOf" srcId="{7566D5BC-12CF-4A47-9577-C53E21303208}" destId="{C3906CB0-1B0F-49CD-9F7F-7C4143D40DB5}" srcOrd="0" destOrd="0" presId="urn:microsoft.com/office/officeart/2009/3/layout/IncreasingArrowsProcess"/>
    <dgm:cxn modelId="{AB6DDB32-C5A4-4350-9E12-A7A599A7E5AC}" type="presOf" srcId="{B977B5DC-0A7A-4B9F-95D3-4F4A7934754E}" destId="{E8F2FCBF-8EBF-4250-A34A-5233E9E9BB8C}" srcOrd="0" destOrd="0" presId="urn:microsoft.com/office/officeart/2009/3/layout/IncreasingArrowsProcess"/>
    <dgm:cxn modelId="{FD421BA1-5882-4E72-907D-2483BC873474}" type="presOf" srcId="{11EA5F6A-7B3A-4E27-944B-3988E1DAE764}" destId="{737D2A29-F85A-4271-B259-7975BF3AA8F8}" srcOrd="0" destOrd="1" presId="urn:microsoft.com/office/officeart/2009/3/layout/IncreasingArrowsProcess"/>
    <dgm:cxn modelId="{2258E5BC-49E2-4101-8BC8-B2D5A54299E0}" type="presOf" srcId="{0AC8839B-598E-4062-9E6D-DFD58DEE35C8}" destId="{E82D6B51-2F3C-493C-8711-AB18B6F06F70}" srcOrd="0" destOrd="0" presId="urn:microsoft.com/office/officeart/2009/3/layout/IncreasingArrowsProcess"/>
    <dgm:cxn modelId="{3D148AEF-BA74-4255-A404-2FD0A7CBA228}" type="presOf" srcId="{24F68B00-40D9-43CA-AD5C-D1E021804B9A}" destId="{737D2A29-F85A-4271-B259-7975BF3AA8F8}" srcOrd="0" destOrd="0" presId="urn:microsoft.com/office/officeart/2009/3/layout/IncreasingArrowsProcess"/>
    <dgm:cxn modelId="{A96CF7C4-7E43-43B2-9A19-6B47D2ADC803}" srcId="{FF17F5F3-5232-41BB-B76F-6A7F135F5044}" destId="{7566D5BC-12CF-4A47-9577-C53E21303208}" srcOrd="0" destOrd="0" parTransId="{CA138620-E612-489A-B0E2-263E95E58414}" sibTransId="{35F81743-3AFC-4E58-A5C7-CFDCCA6D123E}"/>
    <dgm:cxn modelId="{A2321DF0-A819-4D22-BA55-5B489F84F352}" srcId="{FF17F5F3-5232-41BB-B76F-6A7F135F5044}" destId="{0AC8839B-598E-4062-9E6D-DFD58DEE35C8}" srcOrd="1" destOrd="0" parTransId="{DF435C09-60B0-4877-8CBB-E32CF21F370D}" sibTransId="{0C60061B-2A68-4C14-BFC5-B578C4C725B9}"/>
    <dgm:cxn modelId="{AEA79B7B-828D-40CC-A561-23F956A1E523}" srcId="{0AC8839B-598E-4062-9E6D-DFD58DEE35C8}" destId="{94309D9F-C40C-4339-AD90-51F710086079}" srcOrd="0" destOrd="0" parTransId="{A6D18789-B6ED-4BFE-B7C8-CFF3B8B524D0}" sibTransId="{5E78DE7E-15B2-4749-A8CF-29660F9AFC4B}"/>
    <dgm:cxn modelId="{887ADC82-22DF-45BD-8DFC-07A8B295B171}" type="presOf" srcId="{FF17F5F3-5232-41BB-B76F-6A7F135F5044}" destId="{62A726AA-C73E-482D-B4A7-E8C135BAA247}" srcOrd="0" destOrd="0" presId="urn:microsoft.com/office/officeart/2009/3/layout/IncreasingArrowsProcess"/>
    <dgm:cxn modelId="{CFEBCF08-19C5-484D-A561-5F8BFB355D44}" srcId="{FF17F5F3-5232-41BB-B76F-6A7F135F5044}" destId="{B977B5DC-0A7A-4B9F-95D3-4F4A7934754E}" srcOrd="2" destOrd="0" parTransId="{F0B060F7-A1FE-41C1-9639-F86F360176B9}" sibTransId="{422C70A7-7BA7-4C66-B466-34E1CDAD4D1C}"/>
    <dgm:cxn modelId="{BC7BC6F3-40C9-4EB8-B669-C416AF8D335D}" srcId="{B977B5DC-0A7A-4B9F-95D3-4F4A7934754E}" destId="{11EA5F6A-7B3A-4E27-944B-3988E1DAE764}" srcOrd="1" destOrd="0" parTransId="{EA440FF4-CFE6-4F1D-AD1B-FB9CDA5E4F13}" sibTransId="{C36CB866-DC97-444D-999F-2C2F0AD32208}"/>
    <dgm:cxn modelId="{AA1BF731-DAFC-42BA-BE75-77E8B521D2AC}" type="presParOf" srcId="{62A726AA-C73E-482D-B4A7-E8C135BAA247}" destId="{C3906CB0-1B0F-49CD-9F7F-7C4143D40DB5}" srcOrd="0" destOrd="0" presId="urn:microsoft.com/office/officeart/2009/3/layout/IncreasingArrowsProcess"/>
    <dgm:cxn modelId="{18F6F59E-EE58-435A-9EAE-55DEE160CC09}" type="presParOf" srcId="{62A726AA-C73E-482D-B4A7-E8C135BAA247}" destId="{E82D6B51-2F3C-493C-8711-AB18B6F06F70}" srcOrd="1" destOrd="0" presId="urn:microsoft.com/office/officeart/2009/3/layout/IncreasingArrowsProcess"/>
    <dgm:cxn modelId="{65F65821-FA75-4531-BCCB-BDC5CB623C0C}" type="presParOf" srcId="{62A726AA-C73E-482D-B4A7-E8C135BAA247}" destId="{4C3102C5-A43E-40E2-B51C-8404B41999C8}" srcOrd="2" destOrd="0" presId="urn:microsoft.com/office/officeart/2009/3/layout/IncreasingArrowsProcess"/>
    <dgm:cxn modelId="{3B4F64DD-FAEB-4B3D-AB41-81C59B8AA6C5}" type="presParOf" srcId="{62A726AA-C73E-482D-B4A7-E8C135BAA247}" destId="{E8F2FCBF-8EBF-4250-A34A-5233E9E9BB8C}" srcOrd="3" destOrd="0" presId="urn:microsoft.com/office/officeart/2009/3/layout/IncreasingArrowsProcess"/>
    <dgm:cxn modelId="{855D77B3-7B73-4B49-AFF7-69F618B992EA}" type="presParOf" srcId="{62A726AA-C73E-482D-B4A7-E8C135BAA247}" destId="{737D2A29-F85A-4271-B259-7975BF3AA8F8}" srcOrd="4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3CB043F-A6A7-4714-83C7-E2DD062F2BB2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61150E1-05DF-4A74-84F5-E1E7DC883193}">
      <dgm:prSet phldrT="[ข้อความ]" custT="1"/>
      <dgm:spPr/>
      <dgm:t>
        <a:bodyPr/>
        <a:lstStyle/>
        <a:p>
          <a:r>
            <a:rPr lang="th-TH" sz="4000" dirty="0" smtClean="0">
              <a:latin typeface="TH Charm of AU" pitchFamily="34" charset="-34"/>
              <a:cs typeface="TH Charm of AU" pitchFamily="34" charset="-34"/>
            </a:rPr>
            <a:t>วันทำการ</a:t>
          </a:r>
          <a:endParaRPr lang="en-US" sz="4000" dirty="0">
            <a:latin typeface="TH Charm of AU" pitchFamily="34" charset="-34"/>
            <a:cs typeface="TH Charm of AU" pitchFamily="34" charset="-34"/>
          </a:endParaRPr>
        </a:p>
      </dgm:t>
    </dgm:pt>
    <dgm:pt modelId="{68B5C46F-F1A2-4475-8C54-4540B9E9B2FD}" type="parTrans" cxnId="{E6128628-0BF0-461F-8D16-962862B0A732}">
      <dgm:prSet/>
      <dgm:spPr/>
      <dgm:t>
        <a:bodyPr/>
        <a:lstStyle/>
        <a:p>
          <a:endParaRPr lang="en-US" sz="2800">
            <a:latin typeface="TH Charm of AU" pitchFamily="34" charset="-34"/>
            <a:cs typeface="TH Charm of AU" pitchFamily="34" charset="-34"/>
          </a:endParaRPr>
        </a:p>
      </dgm:t>
    </dgm:pt>
    <dgm:pt modelId="{EF0CB566-3BAA-4524-A5E9-8D3BFF999B4E}" type="sibTrans" cxnId="{E6128628-0BF0-461F-8D16-962862B0A732}">
      <dgm:prSet/>
      <dgm:spPr/>
      <dgm:t>
        <a:bodyPr/>
        <a:lstStyle/>
        <a:p>
          <a:endParaRPr lang="en-US" sz="2800">
            <a:latin typeface="TH Charm of AU" pitchFamily="34" charset="-34"/>
            <a:cs typeface="TH Charm of AU" pitchFamily="34" charset="-34"/>
          </a:endParaRPr>
        </a:p>
      </dgm:t>
    </dgm:pt>
    <dgm:pt modelId="{8FF23C86-C4A2-41CD-8D31-4C3146984B03}">
      <dgm:prSet phldrT="[ข้อความ]" custT="1"/>
      <dgm:spPr/>
      <dgm:t>
        <a:bodyPr/>
        <a:lstStyle/>
        <a:p>
          <a:r>
            <a:rPr lang="th-TH" sz="4000" dirty="0" smtClean="0">
              <a:latin typeface="TH Charm of AU" pitchFamily="34" charset="-34"/>
              <a:cs typeface="TH Charm of AU" pitchFamily="34" charset="-34"/>
            </a:rPr>
            <a:t>วันหยุดราชการ</a:t>
          </a:r>
          <a:endParaRPr lang="en-US" sz="4000" dirty="0">
            <a:latin typeface="TH Charm of AU" pitchFamily="34" charset="-34"/>
            <a:cs typeface="TH Charm of AU" pitchFamily="34" charset="-34"/>
          </a:endParaRPr>
        </a:p>
      </dgm:t>
    </dgm:pt>
    <dgm:pt modelId="{8C139986-3C5C-4C99-BF8D-E472FB3B9E98}" type="parTrans" cxnId="{89A3BB11-4790-4689-9E2C-E38F478EBB10}">
      <dgm:prSet/>
      <dgm:spPr/>
      <dgm:t>
        <a:bodyPr/>
        <a:lstStyle/>
        <a:p>
          <a:endParaRPr lang="en-US" sz="2800">
            <a:latin typeface="TH Charm of AU" pitchFamily="34" charset="-34"/>
            <a:cs typeface="TH Charm of AU" pitchFamily="34" charset="-34"/>
          </a:endParaRPr>
        </a:p>
      </dgm:t>
    </dgm:pt>
    <dgm:pt modelId="{AC9CD162-D484-43A3-8D2D-43A4DFFE771E}" type="sibTrans" cxnId="{89A3BB11-4790-4689-9E2C-E38F478EBB10}">
      <dgm:prSet/>
      <dgm:spPr/>
      <dgm:t>
        <a:bodyPr/>
        <a:lstStyle/>
        <a:p>
          <a:endParaRPr lang="en-US" sz="2800">
            <a:latin typeface="TH Charm of AU" pitchFamily="34" charset="-34"/>
            <a:cs typeface="TH Charm of AU" pitchFamily="34" charset="-34"/>
          </a:endParaRPr>
        </a:p>
      </dgm:t>
    </dgm:pt>
    <dgm:pt modelId="{B1A24AFF-C405-4BF2-90AD-3A7F7BBF3C4C}" type="pres">
      <dgm:prSet presAssocID="{73CB043F-A6A7-4714-83C7-E2DD062F2BB2}" presName="diagram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7BBB72B3-B90E-4492-B409-06A10B18B499}" type="pres">
      <dgm:prSet presAssocID="{B61150E1-05DF-4A74-84F5-E1E7DC883193}" presName="composite" presStyleCnt="0"/>
      <dgm:spPr/>
    </dgm:pt>
    <dgm:pt modelId="{78BC47F4-6974-49F4-AD73-9272566AA5EF}" type="pres">
      <dgm:prSet presAssocID="{B61150E1-05DF-4A74-84F5-E1E7DC883193}" presName="Image" presStyleLbl="bgShp" presStyleIdx="0" presStyleCnt="2" custLinFactNeighborX="7024" custLinFactNeighborY="-1755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en-US"/>
        </a:p>
      </dgm:t>
    </dgm:pt>
    <dgm:pt modelId="{99CC6E40-EE1E-4E67-9D31-E140B44D8809}" type="pres">
      <dgm:prSet presAssocID="{B61150E1-05DF-4A74-84F5-E1E7DC883193}" presName="Parent" presStyleLbl="node0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CCE30B-A11F-4276-A424-D45038DAA7C0}" type="pres">
      <dgm:prSet presAssocID="{EF0CB566-3BAA-4524-A5E9-8D3BFF999B4E}" presName="sibTrans" presStyleCnt="0"/>
      <dgm:spPr/>
    </dgm:pt>
    <dgm:pt modelId="{42065A16-9E75-45AA-B628-61603FCC95F0}" type="pres">
      <dgm:prSet presAssocID="{8FF23C86-C4A2-41CD-8D31-4C3146984B03}" presName="composite" presStyleCnt="0"/>
      <dgm:spPr/>
    </dgm:pt>
    <dgm:pt modelId="{E2701231-F997-4A54-BBB2-6950D5AFA710}" type="pres">
      <dgm:prSet presAssocID="{8FF23C86-C4A2-41CD-8D31-4C3146984B03}" presName="Image" presStyleLbl="bgShp" presStyleIdx="1" presStyleCnt="2" custLinFactNeighborX="8750" custLinFactNeighborY="-14536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C6758DA-845E-4C1D-9FB1-F3A3B205B3F4}" type="pres">
      <dgm:prSet presAssocID="{8FF23C86-C4A2-41CD-8D31-4C3146984B03}" presName="Parent" presStyleLbl="node0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A486AD-754C-4E08-B076-4352B36327F4}" type="presOf" srcId="{8FF23C86-C4A2-41CD-8D31-4C3146984B03}" destId="{CC6758DA-845E-4C1D-9FB1-F3A3B205B3F4}" srcOrd="0" destOrd="0" presId="urn:microsoft.com/office/officeart/2008/layout/BendingPictureCaption"/>
    <dgm:cxn modelId="{B99CA1FD-9061-47BD-9E97-96ED4F21AF8F}" type="presOf" srcId="{B61150E1-05DF-4A74-84F5-E1E7DC883193}" destId="{99CC6E40-EE1E-4E67-9D31-E140B44D8809}" srcOrd="0" destOrd="0" presId="urn:microsoft.com/office/officeart/2008/layout/BendingPictureCaption"/>
    <dgm:cxn modelId="{89A3BB11-4790-4689-9E2C-E38F478EBB10}" srcId="{73CB043F-A6A7-4714-83C7-E2DD062F2BB2}" destId="{8FF23C86-C4A2-41CD-8D31-4C3146984B03}" srcOrd="1" destOrd="0" parTransId="{8C139986-3C5C-4C99-BF8D-E472FB3B9E98}" sibTransId="{AC9CD162-D484-43A3-8D2D-43A4DFFE771E}"/>
    <dgm:cxn modelId="{E6128628-0BF0-461F-8D16-962862B0A732}" srcId="{73CB043F-A6A7-4714-83C7-E2DD062F2BB2}" destId="{B61150E1-05DF-4A74-84F5-E1E7DC883193}" srcOrd="0" destOrd="0" parTransId="{68B5C46F-F1A2-4475-8C54-4540B9E9B2FD}" sibTransId="{EF0CB566-3BAA-4524-A5E9-8D3BFF999B4E}"/>
    <dgm:cxn modelId="{5222396B-EB48-467A-B108-36BA850618CC}" type="presOf" srcId="{73CB043F-A6A7-4714-83C7-E2DD062F2BB2}" destId="{B1A24AFF-C405-4BF2-90AD-3A7F7BBF3C4C}" srcOrd="0" destOrd="0" presId="urn:microsoft.com/office/officeart/2008/layout/BendingPictureCaption"/>
    <dgm:cxn modelId="{C7CACE66-B879-48DB-9F90-EBBFC2F7F7AD}" type="presParOf" srcId="{B1A24AFF-C405-4BF2-90AD-3A7F7BBF3C4C}" destId="{7BBB72B3-B90E-4492-B409-06A10B18B499}" srcOrd="0" destOrd="0" presId="urn:microsoft.com/office/officeart/2008/layout/BendingPictureCaption"/>
    <dgm:cxn modelId="{72F34CA5-0C67-4A69-952E-E3E6154C74F3}" type="presParOf" srcId="{7BBB72B3-B90E-4492-B409-06A10B18B499}" destId="{78BC47F4-6974-49F4-AD73-9272566AA5EF}" srcOrd="0" destOrd="0" presId="urn:microsoft.com/office/officeart/2008/layout/BendingPictureCaption"/>
    <dgm:cxn modelId="{5BF08527-F851-44F1-89CE-384A9371B006}" type="presParOf" srcId="{7BBB72B3-B90E-4492-B409-06A10B18B499}" destId="{99CC6E40-EE1E-4E67-9D31-E140B44D8809}" srcOrd="1" destOrd="0" presId="urn:microsoft.com/office/officeart/2008/layout/BendingPictureCaption"/>
    <dgm:cxn modelId="{324D4527-C3AB-4EF1-9056-4213CC3B9AF8}" type="presParOf" srcId="{B1A24AFF-C405-4BF2-90AD-3A7F7BBF3C4C}" destId="{E3CCE30B-A11F-4276-A424-D45038DAA7C0}" srcOrd="1" destOrd="0" presId="urn:microsoft.com/office/officeart/2008/layout/BendingPictureCaption"/>
    <dgm:cxn modelId="{7A7923EE-6D01-45ED-AD28-5822D7EA7DD6}" type="presParOf" srcId="{B1A24AFF-C405-4BF2-90AD-3A7F7BBF3C4C}" destId="{42065A16-9E75-45AA-B628-61603FCC95F0}" srcOrd="2" destOrd="0" presId="urn:microsoft.com/office/officeart/2008/layout/BendingPictureCaption"/>
    <dgm:cxn modelId="{E8D61079-6BBC-4BD8-A574-A748819A4A1B}" type="presParOf" srcId="{42065A16-9E75-45AA-B628-61603FCC95F0}" destId="{E2701231-F997-4A54-BBB2-6950D5AFA710}" srcOrd="0" destOrd="0" presId="urn:microsoft.com/office/officeart/2008/layout/BendingPictureCaption"/>
    <dgm:cxn modelId="{E5F065B9-38EB-4941-9706-650F102BA61D}" type="presParOf" srcId="{42065A16-9E75-45AA-B628-61603FCC95F0}" destId="{CC6758DA-845E-4C1D-9FB1-F3A3B205B3F4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C1881-5886-4270-A364-78164FB4A856}">
      <dsp:nvSpPr>
        <dsp:cNvPr id="0" name=""/>
        <dsp:cNvSpPr/>
      </dsp:nvSpPr>
      <dsp:spPr>
        <a:xfrm>
          <a:off x="4501747" y="904623"/>
          <a:ext cx="3495117" cy="13360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4960"/>
              </a:lnTo>
              <a:lnTo>
                <a:pt x="3495117" y="1124960"/>
              </a:lnTo>
              <a:lnTo>
                <a:pt x="3495117" y="133603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23545E-AE5B-47B4-9915-C21BE0D0FA68}">
      <dsp:nvSpPr>
        <dsp:cNvPr id="0" name=""/>
        <dsp:cNvSpPr/>
      </dsp:nvSpPr>
      <dsp:spPr>
        <a:xfrm>
          <a:off x="4501747" y="904623"/>
          <a:ext cx="1151049" cy="13360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4960"/>
              </a:lnTo>
              <a:lnTo>
                <a:pt x="1151049" y="1124960"/>
              </a:lnTo>
              <a:lnTo>
                <a:pt x="1151049" y="133603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CA11B6-249C-4CC6-855D-594EC59378AA}">
      <dsp:nvSpPr>
        <dsp:cNvPr id="0" name=""/>
        <dsp:cNvSpPr/>
      </dsp:nvSpPr>
      <dsp:spPr>
        <a:xfrm>
          <a:off x="3308730" y="904623"/>
          <a:ext cx="1193017" cy="1336038"/>
        </a:xfrm>
        <a:custGeom>
          <a:avLst/>
          <a:gdLst/>
          <a:ahLst/>
          <a:cxnLst/>
          <a:rect l="0" t="0" r="0" b="0"/>
          <a:pathLst>
            <a:path>
              <a:moveTo>
                <a:pt x="1193017" y="0"/>
              </a:moveTo>
              <a:lnTo>
                <a:pt x="1193017" y="1124960"/>
              </a:lnTo>
              <a:lnTo>
                <a:pt x="0" y="1124960"/>
              </a:lnTo>
              <a:lnTo>
                <a:pt x="0" y="133603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2A519-234E-436B-A95C-42C7EFBCAAAB}">
      <dsp:nvSpPr>
        <dsp:cNvPr id="0" name=""/>
        <dsp:cNvSpPr/>
      </dsp:nvSpPr>
      <dsp:spPr>
        <a:xfrm>
          <a:off x="964662" y="904623"/>
          <a:ext cx="3537084" cy="1336038"/>
        </a:xfrm>
        <a:custGeom>
          <a:avLst/>
          <a:gdLst/>
          <a:ahLst/>
          <a:cxnLst/>
          <a:rect l="0" t="0" r="0" b="0"/>
          <a:pathLst>
            <a:path>
              <a:moveTo>
                <a:pt x="3537084" y="0"/>
              </a:moveTo>
              <a:lnTo>
                <a:pt x="3537084" y="1124960"/>
              </a:lnTo>
              <a:lnTo>
                <a:pt x="0" y="1124960"/>
              </a:lnTo>
              <a:lnTo>
                <a:pt x="0" y="133603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7EEAD4-7750-4DA6-8C25-8940486EA422}">
      <dsp:nvSpPr>
        <dsp:cNvPr id="0" name=""/>
        <dsp:cNvSpPr/>
      </dsp:nvSpPr>
      <dsp:spPr>
        <a:xfrm>
          <a:off x="3628151" y="4"/>
          <a:ext cx="1747192" cy="9046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652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TH Charm of AU" pitchFamily="34" charset="-34"/>
              <a:cs typeface="TH Charm of AU" pitchFamily="34" charset="-34"/>
            </a:rPr>
            <a:t>หัวหน้าหน่วย</a:t>
          </a:r>
          <a:endParaRPr lang="en-US" sz="2000" b="1" kern="1200" dirty="0">
            <a:latin typeface="TH Charm of AU" pitchFamily="34" charset="-34"/>
            <a:cs typeface="TH Charm of AU" pitchFamily="34" charset="-34"/>
          </a:endParaRPr>
        </a:p>
      </dsp:txBody>
      <dsp:txXfrm>
        <a:off x="3628151" y="4"/>
        <a:ext cx="1747192" cy="904618"/>
      </dsp:txXfrm>
    </dsp:sp>
    <dsp:sp modelId="{93CCFEFF-6ACC-4753-B2B5-5185B03326A9}">
      <dsp:nvSpPr>
        <dsp:cNvPr id="0" name=""/>
        <dsp:cNvSpPr/>
      </dsp:nvSpPr>
      <dsp:spPr>
        <a:xfrm>
          <a:off x="4114796" y="576064"/>
          <a:ext cx="1572473" cy="3015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kern="1200" dirty="0" err="1" smtClean="0">
              <a:latin typeface="TH Charm of AU" pitchFamily="34" charset="-34"/>
              <a:cs typeface="TH Charm of AU" pitchFamily="34" charset="-34"/>
            </a:rPr>
            <a:t>พี่สวงค์</a:t>
          </a:r>
          <a:r>
            <a:rPr lang="en-US" sz="1800" kern="1200" dirty="0" smtClean="0">
              <a:latin typeface="TH Charm of AU" pitchFamily="34" charset="-34"/>
              <a:cs typeface="TH Charm of AU" pitchFamily="34" charset="-34"/>
            </a:rPr>
            <a:t> (1131)</a:t>
          </a:r>
          <a:endParaRPr lang="en-US" sz="1800" kern="1200" dirty="0">
            <a:latin typeface="TH Charm of AU" pitchFamily="34" charset="-34"/>
            <a:cs typeface="TH Charm of AU" pitchFamily="34" charset="-34"/>
          </a:endParaRPr>
        </a:p>
      </dsp:txBody>
      <dsp:txXfrm>
        <a:off x="4114796" y="576064"/>
        <a:ext cx="1572473" cy="301539"/>
      </dsp:txXfrm>
    </dsp:sp>
    <dsp:sp modelId="{EC40527D-CDD6-445D-BE91-D82B25720BC8}">
      <dsp:nvSpPr>
        <dsp:cNvPr id="0" name=""/>
        <dsp:cNvSpPr/>
      </dsp:nvSpPr>
      <dsp:spPr>
        <a:xfrm>
          <a:off x="91066" y="2240662"/>
          <a:ext cx="1747192" cy="9046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652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TH Charm of AU" pitchFamily="34" charset="-34"/>
              <a:cs typeface="TH Charm of AU" pitchFamily="34" charset="-34"/>
            </a:rPr>
            <a:t>งานสรรหาและว่าจ้าง</a:t>
          </a:r>
          <a:r>
            <a:rPr lang="en-US" sz="2000" b="1" kern="1200" dirty="0" smtClean="0">
              <a:latin typeface="TH Charm of AU" pitchFamily="34" charset="-34"/>
              <a:cs typeface="TH Charm of AU" pitchFamily="34" charset="-34"/>
            </a:rPr>
            <a:t> </a:t>
          </a:r>
          <a:endParaRPr lang="en-US" sz="2000" b="1" kern="1200" dirty="0">
            <a:latin typeface="TH Charm of AU" pitchFamily="34" charset="-34"/>
            <a:cs typeface="TH Charm of AU" pitchFamily="34" charset="-34"/>
          </a:endParaRPr>
        </a:p>
      </dsp:txBody>
      <dsp:txXfrm>
        <a:off x="91066" y="2240662"/>
        <a:ext cx="1747192" cy="904618"/>
      </dsp:txXfrm>
    </dsp:sp>
    <dsp:sp modelId="{D69B9937-DF57-442B-A32F-DE920C70EBD8}">
      <dsp:nvSpPr>
        <dsp:cNvPr id="0" name=""/>
        <dsp:cNvSpPr/>
      </dsp:nvSpPr>
      <dsp:spPr>
        <a:xfrm>
          <a:off x="431683" y="2955582"/>
          <a:ext cx="1572473" cy="3921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kern="1200" dirty="0" err="1" smtClean="0">
              <a:latin typeface="TH Charm of AU" pitchFamily="34" charset="-34"/>
              <a:cs typeface="TH Charm of AU" pitchFamily="34" charset="-34"/>
            </a:rPr>
            <a:t>อุ่ม</a:t>
          </a:r>
          <a:r>
            <a:rPr lang="en-US" sz="1800" kern="1200" dirty="0" smtClean="0">
              <a:latin typeface="TH Charm of AU" pitchFamily="34" charset="-34"/>
              <a:cs typeface="TH Charm of AU" pitchFamily="34" charset="-34"/>
            </a:rPr>
            <a:t> (1113)</a:t>
          </a:r>
          <a:endParaRPr lang="en-US" sz="1800" kern="1200" dirty="0">
            <a:latin typeface="TH Charm of AU" pitchFamily="34" charset="-34"/>
            <a:cs typeface="TH Charm of AU" pitchFamily="34" charset="-34"/>
          </a:endParaRPr>
        </a:p>
      </dsp:txBody>
      <dsp:txXfrm>
        <a:off x="431683" y="2955582"/>
        <a:ext cx="1572473" cy="392113"/>
      </dsp:txXfrm>
    </dsp:sp>
    <dsp:sp modelId="{383BA2E1-B028-4328-ABD7-5CE35B5F0A57}">
      <dsp:nvSpPr>
        <dsp:cNvPr id="0" name=""/>
        <dsp:cNvSpPr/>
      </dsp:nvSpPr>
      <dsp:spPr>
        <a:xfrm>
          <a:off x="2435133" y="2240662"/>
          <a:ext cx="1747192" cy="9046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652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TH Charm of AU" pitchFamily="34" charset="-34"/>
              <a:cs typeface="TH Charm of AU" pitchFamily="34" charset="-34"/>
            </a:rPr>
            <a:t>งานประเมินผลปฏิบัติงาน</a:t>
          </a:r>
          <a:endParaRPr lang="en-US" sz="2000" b="1" kern="1200" dirty="0">
            <a:latin typeface="TH Charm of AU" pitchFamily="34" charset="-34"/>
            <a:cs typeface="TH Charm of AU" pitchFamily="34" charset="-34"/>
          </a:endParaRPr>
        </a:p>
      </dsp:txBody>
      <dsp:txXfrm>
        <a:off x="2435133" y="2240662"/>
        <a:ext cx="1747192" cy="904618"/>
      </dsp:txXfrm>
    </dsp:sp>
    <dsp:sp modelId="{6A262A43-EE31-4683-B71B-0D96A385684C}">
      <dsp:nvSpPr>
        <dsp:cNvPr id="0" name=""/>
        <dsp:cNvSpPr/>
      </dsp:nvSpPr>
      <dsp:spPr>
        <a:xfrm>
          <a:off x="2784572" y="2914363"/>
          <a:ext cx="1572473" cy="3613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kern="1200" dirty="0" err="1" smtClean="0">
              <a:latin typeface="TH Charm of AU" pitchFamily="34" charset="-34"/>
              <a:cs typeface="TH Charm of AU" pitchFamily="34" charset="-34"/>
            </a:rPr>
            <a:t>แนน</a:t>
          </a:r>
          <a:endParaRPr lang="en-US" sz="1800" kern="1200" dirty="0">
            <a:latin typeface="TH Charm of AU" pitchFamily="34" charset="-34"/>
            <a:cs typeface="TH Charm of AU" pitchFamily="34" charset="-34"/>
          </a:endParaRPr>
        </a:p>
      </dsp:txBody>
      <dsp:txXfrm>
        <a:off x="2784572" y="2914363"/>
        <a:ext cx="1572473" cy="361322"/>
      </dsp:txXfrm>
    </dsp:sp>
    <dsp:sp modelId="{DC72BC17-360A-4807-A5A4-29A27B8F1800}">
      <dsp:nvSpPr>
        <dsp:cNvPr id="0" name=""/>
        <dsp:cNvSpPr/>
      </dsp:nvSpPr>
      <dsp:spPr>
        <a:xfrm>
          <a:off x="4779201" y="2240662"/>
          <a:ext cx="1747192" cy="9046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652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TH Charm of AU" pitchFamily="34" charset="-34"/>
              <a:cs typeface="TH Charm of AU" pitchFamily="34" charset="-34"/>
            </a:rPr>
            <a:t>งานฐานข้อมูลบุคลากร ประกันสังคม</a:t>
          </a:r>
          <a:endParaRPr lang="en-US" sz="2000" b="1" kern="1200" dirty="0">
            <a:latin typeface="TH Charm of AU" pitchFamily="34" charset="-34"/>
            <a:cs typeface="TH Charm of AU" pitchFamily="34" charset="-34"/>
          </a:endParaRPr>
        </a:p>
      </dsp:txBody>
      <dsp:txXfrm>
        <a:off x="4779201" y="2240662"/>
        <a:ext cx="1747192" cy="904618"/>
      </dsp:txXfrm>
    </dsp:sp>
    <dsp:sp modelId="{8835D72A-FF39-45F9-9531-72CABFB8C989}">
      <dsp:nvSpPr>
        <dsp:cNvPr id="0" name=""/>
        <dsp:cNvSpPr/>
      </dsp:nvSpPr>
      <dsp:spPr>
        <a:xfrm>
          <a:off x="5128639" y="2914363"/>
          <a:ext cx="1572473" cy="3613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kern="1200" dirty="0" smtClean="0">
              <a:latin typeface="TH Charm of AU" pitchFamily="34" charset="-34"/>
              <a:cs typeface="TH Charm of AU" pitchFamily="34" charset="-34"/>
            </a:rPr>
            <a:t>หนึ่ง</a:t>
          </a:r>
          <a:endParaRPr lang="en-US" sz="1800" kern="1200" dirty="0">
            <a:latin typeface="TH Charm of AU" pitchFamily="34" charset="-34"/>
            <a:cs typeface="TH Charm of AU" pitchFamily="34" charset="-34"/>
          </a:endParaRPr>
        </a:p>
      </dsp:txBody>
      <dsp:txXfrm>
        <a:off x="5128639" y="2914363"/>
        <a:ext cx="1572473" cy="361322"/>
      </dsp:txXfrm>
    </dsp:sp>
    <dsp:sp modelId="{DF6E4D79-6775-41F9-BD79-4E68371C0201}">
      <dsp:nvSpPr>
        <dsp:cNvPr id="0" name=""/>
        <dsp:cNvSpPr/>
      </dsp:nvSpPr>
      <dsp:spPr>
        <a:xfrm>
          <a:off x="7123268" y="2240662"/>
          <a:ext cx="1747192" cy="9046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652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TH Charm of AU" pitchFamily="34" charset="-34"/>
              <a:cs typeface="TH Charm of AU" pitchFamily="34" charset="-34"/>
            </a:rPr>
            <a:t>งานพัฒนาบุคลากร</a:t>
          </a:r>
          <a:endParaRPr lang="en-US" sz="2000" b="1" kern="1200" dirty="0">
            <a:latin typeface="TH Charm of AU" pitchFamily="34" charset="-34"/>
            <a:cs typeface="TH Charm of AU" pitchFamily="34" charset="-34"/>
          </a:endParaRPr>
        </a:p>
      </dsp:txBody>
      <dsp:txXfrm>
        <a:off x="7123268" y="2240662"/>
        <a:ext cx="1747192" cy="904618"/>
      </dsp:txXfrm>
    </dsp:sp>
    <dsp:sp modelId="{14D42746-7C17-4B46-B50F-EA18A09A1CAB}">
      <dsp:nvSpPr>
        <dsp:cNvPr id="0" name=""/>
        <dsp:cNvSpPr/>
      </dsp:nvSpPr>
      <dsp:spPr>
        <a:xfrm>
          <a:off x="7472707" y="2914361"/>
          <a:ext cx="1572473" cy="361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kern="1200" dirty="0" smtClean="0">
              <a:latin typeface="TH Charm of AU" pitchFamily="34" charset="-34"/>
              <a:cs typeface="TH Charm of AU" pitchFamily="34" charset="-34"/>
            </a:rPr>
            <a:t>พี่กบ (</a:t>
          </a:r>
          <a:r>
            <a:rPr lang="en-US" sz="1800" kern="1200" dirty="0" smtClean="0">
              <a:latin typeface="TH Charm of AU" pitchFamily="34" charset="-34"/>
              <a:cs typeface="TH Charm of AU" pitchFamily="34" charset="-34"/>
            </a:rPr>
            <a:t>1235)</a:t>
          </a:r>
          <a:endParaRPr lang="en-US" sz="1800" kern="1200" dirty="0">
            <a:latin typeface="TH Charm of AU" pitchFamily="34" charset="-34"/>
            <a:cs typeface="TH Charm of AU" pitchFamily="34" charset="-34"/>
          </a:endParaRPr>
        </a:p>
      </dsp:txBody>
      <dsp:txXfrm>
        <a:off x="7472707" y="2914361"/>
        <a:ext cx="1572473" cy="36132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D6916-508A-4EBA-B9B2-D456AFC70601}">
      <dsp:nvSpPr>
        <dsp:cNvPr id="0" name=""/>
        <dsp:cNvSpPr/>
      </dsp:nvSpPr>
      <dsp:spPr>
        <a:xfrm rot="5400000">
          <a:off x="-222429" y="225592"/>
          <a:ext cx="1482862" cy="1038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latin typeface="5102_UEtUEK_anamai" pitchFamily="2" charset="0"/>
              <a:cs typeface="5102_UEtUEK_anamai" pitchFamily="2" charset="0"/>
            </a:rPr>
            <a:t>ขั้นตอนที่ </a:t>
          </a:r>
          <a:r>
            <a:rPr lang="en-US" sz="2800" kern="1200" dirty="0" smtClean="0">
              <a:latin typeface="5102_UEtUEK_anamai" pitchFamily="2" charset="0"/>
              <a:cs typeface="5102_UEtUEK_anamai" pitchFamily="2" charset="0"/>
            </a:rPr>
            <a:t>1</a:t>
          </a:r>
          <a:endParaRPr lang="en-US" sz="2800" kern="1200" dirty="0">
            <a:latin typeface="5102_UEtUEK_anamai" pitchFamily="2" charset="0"/>
            <a:cs typeface="5102_UEtUEK_anamai" pitchFamily="2" charset="0"/>
          </a:endParaRPr>
        </a:p>
      </dsp:txBody>
      <dsp:txXfrm rot="-5400000">
        <a:off x="0" y="522165"/>
        <a:ext cx="1038004" cy="444858"/>
      </dsp:txXfrm>
    </dsp:sp>
    <dsp:sp modelId="{90D70BC3-87A1-4438-B69B-55CE627A350C}">
      <dsp:nvSpPr>
        <dsp:cNvPr id="0" name=""/>
        <dsp:cNvSpPr/>
      </dsp:nvSpPr>
      <dsp:spPr>
        <a:xfrm rot="5400000">
          <a:off x="3741819" y="-2674692"/>
          <a:ext cx="964367" cy="64508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kern="1200" dirty="0" smtClean="0">
              <a:latin typeface="5102_UEtUEK_anamai" pitchFamily="2" charset="0"/>
              <a:cs typeface="5102_UEtUEK_anamai" pitchFamily="2" charset="0"/>
            </a:rPr>
            <a:t>จัดทำหนังสือขออนุญาต  ชี้แจงเหตุผล</a:t>
          </a:r>
          <a:endParaRPr lang="en-US" sz="2800" kern="1200" dirty="0">
            <a:latin typeface="5102_UEtUEK_anamai" pitchFamily="2" charset="0"/>
            <a:cs typeface="5102_UEtUEK_anamai" pitchFamily="2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kern="1200" dirty="0" smtClean="0">
              <a:latin typeface="5102_UEtUEK_anamai" pitchFamily="2" charset="0"/>
              <a:cs typeface="5102_UEtUEK_anamai" pitchFamily="2" charset="0"/>
            </a:rPr>
            <a:t>พร้อมแนบเอกสารประกอบ</a:t>
          </a:r>
          <a:endParaRPr lang="en-US" sz="2800" kern="1200" dirty="0">
            <a:latin typeface="5102_UEtUEK_anamai" pitchFamily="2" charset="0"/>
            <a:cs typeface="5102_UEtUEK_anamai" pitchFamily="2" charset="0"/>
          </a:endParaRPr>
        </a:p>
      </dsp:txBody>
      <dsp:txXfrm rot="-5400000">
        <a:off x="998590" y="115614"/>
        <a:ext cx="6403750" cy="870213"/>
      </dsp:txXfrm>
    </dsp:sp>
    <dsp:sp modelId="{68723A70-BB4C-4C48-A8EE-5829AB024162}">
      <dsp:nvSpPr>
        <dsp:cNvPr id="0" name=""/>
        <dsp:cNvSpPr/>
      </dsp:nvSpPr>
      <dsp:spPr>
        <a:xfrm rot="5400000">
          <a:off x="-222429" y="1512997"/>
          <a:ext cx="1482862" cy="1038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latin typeface="5102_UEtUEK_anamai" pitchFamily="2" charset="0"/>
              <a:cs typeface="5102_UEtUEK_anamai" pitchFamily="2" charset="0"/>
            </a:rPr>
            <a:t>ขั้นตอนที่ </a:t>
          </a:r>
          <a:r>
            <a:rPr lang="en-US" sz="2800" kern="1200" dirty="0" smtClean="0">
              <a:latin typeface="5102_UEtUEK_anamai" pitchFamily="2" charset="0"/>
              <a:cs typeface="5102_UEtUEK_anamai" pitchFamily="2" charset="0"/>
            </a:rPr>
            <a:t>2</a:t>
          </a:r>
          <a:endParaRPr lang="en-US" sz="2800" kern="1200" dirty="0">
            <a:latin typeface="5102_UEtUEK_anamai" pitchFamily="2" charset="0"/>
            <a:cs typeface="5102_UEtUEK_anamai" pitchFamily="2" charset="0"/>
          </a:endParaRPr>
        </a:p>
      </dsp:txBody>
      <dsp:txXfrm rot="-5400000">
        <a:off x="0" y="1809570"/>
        <a:ext cx="1038004" cy="444858"/>
      </dsp:txXfrm>
    </dsp:sp>
    <dsp:sp modelId="{A7C96B60-5436-474E-AE3E-D62E27B82C2F}">
      <dsp:nvSpPr>
        <dsp:cNvPr id="0" name=""/>
        <dsp:cNvSpPr/>
      </dsp:nvSpPr>
      <dsp:spPr>
        <a:xfrm rot="5400000">
          <a:off x="3781487" y="-1417897"/>
          <a:ext cx="963860" cy="64508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kern="1200" dirty="0" smtClean="0">
              <a:latin typeface="5102_UEtUEK_anamai" pitchFamily="2" charset="0"/>
              <a:cs typeface="5102_UEtUEK_anamai" pitchFamily="2" charset="0"/>
            </a:rPr>
            <a:t>นำเสนอผู้บังคับบัญชาต้นสังกัดพิจารณา</a:t>
          </a:r>
          <a:endParaRPr lang="en-US" sz="2800" kern="1200" dirty="0">
            <a:latin typeface="5102_UEtUEK_anamai" pitchFamily="2" charset="0"/>
            <a:cs typeface="5102_UEtUEK_anamai" pitchFamily="2" charset="0"/>
          </a:endParaRPr>
        </a:p>
      </dsp:txBody>
      <dsp:txXfrm rot="-5400000">
        <a:off x="1038004" y="1372638"/>
        <a:ext cx="6403775" cy="869756"/>
      </dsp:txXfrm>
    </dsp:sp>
    <dsp:sp modelId="{A3E4CC52-7C16-4184-9454-DCDC6C304B57}">
      <dsp:nvSpPr>
        <dsp:cNvPr id="0" name=""/>
        <dsp:cNvSpPr/>
      </dsp:nvSpPr>
      <dsp:spPr>
        <a:xfrm rot="5400000">
          <a:off x="-222429" y="2800403"/>
          <a:ext cx="1482862" cy="10380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latin typeface="5102_UEtUEK_anamai" pitchFamily="2" charset="0"/>
              <a:cs typeface="5102_UEtUEK_anamai" pitchFamily="2" charset="0"/>
            </a:rPr>
            <a:t>ขั้นตอนที่ </a:t>
          </a:r>
          <a:r>
            <a:rPr lang="en-US" sz="2800" kern="1200" dirty="0" smtClean="0">
              <a:latin typeface="5102_UEtUEK_anamai" pitchFamily="2" charset="0"/>
              <a:cs typeface="5102_UEtUEK_anamai" pitchFamily="2" charset="0"/>
            </a:rPr>
            <a:t>3</a:t>
          </a:r>
          <a:endParaRPr lang="en-US" sz="2800" kern="1200" dirty="0">
            <a:latin typeface="5102_UEtUEK_anamai" pitchFamily="2" charset="0"/>
            <a:cs typeface="5102_UEtUEK_anamai" pitchFamily="2" charset="0"/>
          </a:endParaRPr>
        </a:p>
      </dsp:txBody>
      <dsp:txXfrm rot="-5400000">
        <a:off x="0" y="3096976"/>
        <a:ext cx="1038004" cy="444858"/>
      </dsp:txXfrm>
    </dsp:sp>
    <dsp:sp modelId="{DA497657-49AB-4E72-9BA7-E90CBE33C418}">
      <dsp:nvSpPr>
        <dsp:cNvPr id="0" name=""/>
        <dsp:cNvSpPr/>
      </dsp:nvSpPr>
      <dsp:spPr>
        <a:xfrm rot="5400000">
          <a:off x="3781487" y="-130492"/>
          <a:ext cx="963860" cy="64508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kern="1200" dirty="0" smtClean="0">
              <a:latin typeface="5102_UEtUEK_anamai" pitchFamily="2" charset="0"/>
              <a:cs typeface="5102_UEtUEK_anamai" pitchFamily="2" charset="0"/>
            </a:rPr>
            <a:t>นำส่ง งานบริหารบุคคล</a:t>
          </a:r>
          <a:endParaRPr lang="en-US" sz="2800" kern="1200" dirty="0">
            <a:latin typeface="5102_UEtUEK_anamai" pitchFamily="2" charset="0"/>
            <a:cs typeface="5102_UEtUEK_anamai" pitchFamily="2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kern="1200" dirty="0" smtClean="0">
              <a:latin typeface="5102_UEtUEK_anamai" pitchFamily="2" charset="0"/>
              <a:cs typeface="5102_UEtUEK_anamai" pitchFamily="2" charset="0"/>
            </a:rPr>
            <a:t>ภายใน </a:t>
          </a:r>
          <a:r>
            <a:rPr lang="en-US" sz="2800" kern="1200" dirty="0" smtClean="0">
              <a:latin typeface="5102_UEtUEK_anamai" pitchFamily="2" charset="0"/>
              <a:cs typeface="5102_UEtUEK_anamai" pitchFamily="2" charset="0"/>
            </a:rPr>
            <a:t>7 </a:t>
          </a:r>
          <a:r>
            <a:rPr lang="th-TH" sz="2800" kern="1200" dirty="0" smtClean="0">
              <a:latin typeface="5102_UEtUEK_anamai" pitchFamily="2" charset="0"/>
              <a:cs typeface="5102_UEtUEK_anamai" pitchFamily="2" charset="0"/>
            </a:rPr>
            <a:t>วัน (นับจากวันไม่มาพิมพ์ลายนิ้วมือ)</a:t>
          </a:r>
          <a:endParaRPr lang="en-US" sz="2800" kern="1200" dirty="0">
            <a:latin typeface="5102_UEtUEK_anamai" pitchFamily="2" charset="0"/>
            <a:cs typeface="5102_UEtUEK_anamai" pitchFamily="2" charset="0"/>
          </a:endParaRPr>
        </a:p>
      </dsp:txBody>
      <dsp:txXfrm rot="-5400000">
        <a:off x="1038004" y="2660043"/>
        <a:ext cx="6403775" cy="8697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02D70-B2E0-46DB-BD0F-66C7AAA9E300}">
      <dsp:nvSpPr>
        <dsp:cNvPr id="0" name=""/>
        <dsp:cNvSpPr/>
      </dsp:nvSpPr>
      <dsp:spPr>
        <a:xfrm rot="5400000">
          <a:off x="284297" y="1699976"/>
          <a:ext cx="850526" cy="141525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5C3F3-5B77-49EF-A10C-8CFF2735BC0C}">
      <dsp:nvSpPr>
        <dsp:cNvPr id="0" name=""/>
        <dsp:cNvSpPr/>
      </dsp:nvSpPr>
      <dsp:spPr>
        <a:xfrm>
          <a:off x="142322" y="2122833"/>
          <a:ext cx="1277702" cy="1119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ทดลองงาน</a:t>
          </a:r>
          <a:endParaRPr lang="th-TH" sz="2400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142322" y="2122833"/>
        <a:ext cx="1277702" cy="1119981"/>
      </dsp:txXfrm>
    </dsp:sp>
    <dsp:sp modelId="{3E8B4A7E-F9C9-4624-A59B-144E62009BA5}">
      <dsp:nvSpPr>
        <dsp:cNvPr id="0" name=""/>
        <dsp:cNvSpPr/>
      </dsp:nvSpPr>
      <dsp:spPr>
        <a:xfrm>
          <a:off x="1178949" y="1595783"/>
          <a:ext cx="241075" cy="24107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FB1ED8-DF14-4215-BCCE-0E01EE0E3121}">
      <dsp:nvSpPr>
        <dsp:cNvPr id="0" name=""/>
        <dsp:cNvSpPr/>
      </dsp:nvSpPr>
      <dsp:spPr>
        <a:xfrm rot="5400000">
          <a:off x="1848454" y="1312924"/>
          <a:ext cx="850526" cy="141525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D7E43-E167-4117-9D53-683D54650A3F}">
      <dsp:nvSpPr>
        <dsp:cNvPr id="0" name=""/>
        <dsp:cNvSpPr/>
      </dsp:nvSpPr>
      <dsp:spPr>
        <a:xfrm>
          <a:off x="1706480" y="1735781"/>
          <a:ext cx="1277702" cy="1119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ระยะที่ 2</a:t>
          </a:r>
          <a:endParaRPr lang="th-TH" sz="2400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1706480" y="1735781"/>
        <a:ext cx="1277702" cy="1119981"/>
      </dsp:txXfrm>
    </dsp:sp>
    <dsp:sp modelId="{E724DDD8-3C36-4297-803D-DD826D6C9A0F}">
      <dsp:nvSpPr>
        <dsp:cNvPr id="0" name=""/>
        <dsp:cNvSpPr/>
      </dsp:nvSpPr>
      <dsp:spPr>
        <a:xfrm>
          <a:off x="2743107" y="1208731"/>
          <a:ext cx="241075" cy="24107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D19F78-5631-4564-A249-220A7B118E71}">
      <dsp:nvSpPr>
        <dsp:cNvPr id="0" name=""/>
        <dsp:cNvSpPr/>
      </dsp:nvSpPr>
      <dsp:spPr>
        <a:xfrm rot="5400000">
          <a:off x="3412612" y="925871"/>
          <a:ext cx="850526" cy="141525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4EDB5-CBF9-4127-8638-7481BFF802BC}">
      <dsp:nvSpPr>
        <dsp:cNvPr id="0" name=""/>
        <dsp:cNvSpPr/>
      </dsp:nvSpPr>
      <dsp:spPr>
        <a:xfrm>
          <a:off x="3270638" y="1348729"/>
          <a:ext cx="1277702" cy="1119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ระยะที่ 3</a:t>
          </a:r>
          <a:endParaRPr lang="th-TH" sz="2400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3270638" y="1348729"/>
        <a:ext cx="1277702" cy="1119981"/>
      </dsp:txXfrm>
    </dsp:sp>
    <dsp:sp modelId="{2F3E84E6-332F-49A8-A26E-0B27E61FA70E}">
      <dsp:nvSpPr>
        <dsp:cNvPr id="0" name=""/>
        <dsp:cNvSpPr/>
      </dsp:nvSpPr>
      <dsp:spPr>
        <a:xfrm>
          <a:off x="4307264" y="821679"/>
          <a:ext cx="241075" cy="24107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D017F0-7816-4650-89FF-041EC09B3D1A}">
      <dsp:nvSpPr>
        <dsp:cNvPr id="0" name=""/>
        <dsp:cNvSpPr/>
      </dsp:nvSpPr>
      <dsp:spPr>
        <a:xfrm rot="5400000">
          <a:off x="4976769" y="538819"/>
          <a:ext cx="850526" cy="141525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CAEADE-2E26-47AD-B41C-909D34FA8C8B}">
      <dsp:nvSpPr>
        <dsp:cNvPr id="0" name=""/>
        <dsp:cNvSpPr/>
      </dsp:nvSpPr>
      <dsp:spPr>
        <a:xfrm>
          <a:off x="4834795" y="961676"/>
          <a:ext cx="1277702" cy="1119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ระยะที่ 4</a:t>
          </a:r>
          <a:endParaRPr lang="th-TH" sz="2400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4834795" y="961676"/>
        <a:ext cx="1277702" cy="11199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02D70-B2E0-46DB-BD0F-66C7AAA9E300}">
      <dsp:nvSpPr>
        <dsp:cNvPr id="0" name=""/>
        <dsp:cNvSpPr/>
      </dsp:nvSpPr>
      <dsp:spPr>
        <a:xfrm rot="5400000">
          <a:off x="284297" y="1699976"/>
          <a:ext cx="850526" cy="141525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5C3F3-5B77-49EF-A10C-8CFF2735BC0C}">
      <dsp:nvSpPr>
        <dsp:cNvPr id="0" name=""/>
        <dsp:cNvSpPr/>
      </dsp:nvSpPr>
      <dsp:spPr>
        <a:xfrm>
          <a:off x="142322" y="2122833"/>
          <a:ext cx="1277702" cy="1119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ทดลองงาน</a:t>
          </a:r>
          <a:endParaRPr lang="th-TH" sz="2400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142322" y="2122833"/>
        <a:ext cx="1277702" cy="1119981"/>
      </dsp:txXfrm>
    </dsp:sp>
    <dsp:sp modelId="{3E8B4A7E-F9C9-4624-A59B-144E62009BA5}">
      <dsp:nvSpPr>
        <dsp:cNvPr id="0" name=""/>
        <dsp:cNvSpPr/>
      </dsp:nvSpPr>
      <dsp:spPr>
        <a:xfrm>
          <a:off x="1178949" y="1595783"/>
          <a:ext cx="241075" cy="24107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FB1ED8-DF14-4215-BCCE-0E01EE0E3121}">
      <dsp:nvSpPr>
        <dsp:cNvPr id="0" name=""/>
        <dsp:cNvSpPr/>
      </dsp:nvSpPr>
      <dsp:spPr>
        <a:xfrm rot="5400000">
          <a:off x="1848454" y="1312924"/>
          <a:ext cx="850526" cy="141525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D7E43-E167-4117-9D53-683D54650A3F}">
      <dsp:nvSpPr>
        <dsp:cNvPr id="0" name=""/>
        <dsp:cNvSpPr/>
      </dsp:nvSpPr>
      <dsp:spPr>
        <a:xfrm>
          <a:off x="1706480" y="1735781"/>
          <a:ext cx="1277702" cy="1119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ระยะที่ 2</a:t>
          </a:r>
          <a:endParaRPr lang="th-TH" sz="2400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1706480" y="1735781"/>
        <a:ext cx="1277702" cy="1119981"/>
      </dsp:txXfrm>
    </dsp:sp>
    <dsp:sp modelId="{E724DDD8-3C36-4297-803D-DD826D6C9A0F}">
      <dsp:nvSpPr>
        <dsp:cNvPr id="0" name=""/>
        <dsp:cNvSpPr/>
      </dsp:nvSpPr>
      <dsp:spPr>
        <a:xfrm>
          <a:off x="2743107" y="1208731"/>
          <a:ext cx="241075" cy="24107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D19F78-5631-4564-A249-220A7B118E71}">
      <dsp:nvSpPr>
        <dsp:cNvPr id="0" name=""/>
        <dsp:cNvSpPr/>
      </dsp:nvSpPr>
      <dsp:spPr>
        <a:xfrm rot="5400000">
          <a:off x="3412612" y="925871"/>
          <a:ext cx="850526" cy="141525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4EDB5-CBF9-4127-8638-7481BFF802BC}">
      <dsp:nvSpPr>
        <dsp:cNvPr id="0" name=""/>
        <dsp:cNvSpPr/>
      </dsp:nvSpPr>
      <dsp:spPr>
        <a:xfrm>
          <a:off x="3270638" y="1348729"/>
          <a:ext cx="1277702" cy="1119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ระยะที่ 3</a:t>
          </a:r>
          <a:endParaRPr lang="th-TH" sz="2400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3270638" y="1348729"/>
        <a:ext cx="1277702" cy="1119981"/>
      </dsp:txXfrm>
    </dsp:sp>
    <dsp:sp modelId="{2F3E84E6-332F-49A8-A26E-0B27E61FA70E}">
      <dsp:nvSpPr>
        <dsp:cNvPr id="0" name=""/>
        <dsp:cNvSpPr/>
      </dsp:nvSpPr>
      <dsp:spPr>
        <a:xfrm>
          <a:off x="4307264" y="821679"/>
          <a:ext cx="241075" cy="24107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D017F0-7816-4650-89FF-041EC09B3D1A}">
      <dsp:nvSpPr>
        <dsp:cNvPr id="0" name=""/>
        <dsp:cNvSpPr/>
      </dsp:nvSpPr>
      <dsp:spPr>
        <a:xfrm rot="5400000">
          <a:off x="4976769" y="538819"/>
          <a:ext cx="850526" cy="141525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CAEADE-2E26-47AD-B41C-909D34FA8C8B}">
      <dsp:nvSpPr>
        <dsp:cNvPr id="0" name=""/>
        <dsp:cNvSpPr/>
      </dsp:nvSpPr>
      <dsp:spPr>
        <a:xfrm>
          <a:off x="4834795" y="961676"/>
          <a:ext cx="1277702" cy="1119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Niramit AS" panose="02000506000000020004" pitchFamily="2" charset="-34"/>
              <a:cs typeface="TH Niramit AS" panose="02000506000000020004" pitchFamily="2" charset="-34"/>
            </a:rPr>
            <a:t>ระยะที่ 4</a:t>
          </a:r>
          <a:endParaRPr lang="th-TH" sz="2400" kern="1200" dirty="0"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4834795" y="961676"/>
        <a:ext cx="1277702" cy="11199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2366F-DD81-4226-B782-88E5D0C22A1C}">
      <dsp:nvSpPr>
        <dsp:cNvPr id="0" name=""/>
        <dsp:cNvSpPr/>
      </dsp:nvSpPr>
      <dsp:spPr>
        <a:xfrm>
          <a:off x="3219507" y="1393"/>
          <a:ext cx="5222675" cy="7091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b="1" kern="1200" dirty="0" smtClean="0">
              <a:latin typeface="2005_iannnnnJPG" pitchFamily="2" charset="0"/>
              <a:cs typeface="2005_iannnnnJPG" pitchFamily="2" charset="0"/>
            </a:rPr>
            <a:t>ปีละ </a:t>
          </a:r>
          <a:r>
            <a:rPr lang="en-US" sz="1800" b="1" kern="1200" dirty="0" smtClean="0">
              <a:latin typeface="2005_iannnnnJPG" pitchFamily="2" charset="0"/>
              <a:cs typeface="2005_iannnnnJPG" pitchFamily="2" charset="0"/>
            </a:rPr>
            <a:t>10 </a:t>
          </a:r>
          <a:r>
            <a:rPr lang="th-TH" sz="1800" b="1" kern="1200" dirty="0" smtClean="0">
              <a:latin typeface="2005_iannnnnJPG" pitchFamily="2" charset="0"/>
              <a:cs typeface="2005_iannnnnJPG" pitchFamily="2" charset="0"/>
            </a:rPr>
            <a:t>วันทำการ       รับเงินเดือนระหว่างลา</a:t>
          </a:r>
          <a:endParaRPr lang="en-US" sz="1800" b="1" kern="1200" dirty="0">
            <a:latin typeface="2005_iannnnnJPG" pitchFamily="2" charset="0"/>
            <a:cs typeface="2005_iannnnnJPG" pitchFamily="2" charset="0"/>
          </a:endParaRPr>
        </a:p>
      </dsp:txBody>
      <dsp:txXfrm>
        <a:off x="3219507" y="90032"/>
        <a:ext cx="4956757" cy="531837"/>
      </dsp:txXfrm>
    </dsp:sp>
    <dsp:sp modelId="{942E360C-F31C-4DF8-AFF6-DFFAF70D9966}">
      <dsp:nvSpPr>
        <dsp:cNvPr id="0" name=""/>
        <dsp:cNvSpPr/>
      </dsp:nvSpPr>
      <dsp:spPr>
        <a:xfrm>
          <a:off x="270784" y="3689"/>
          <a:ext cx="2948722" cy="7045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latin typeface="5102_UEtUEK_anamai" pitchFamily="2" charset="0"/>
              <a:cs typeface="5102_UEtUEK_anamai" pitchFamily="2" charset="0"/>
            </a:rPr>
            <a:t>ลาพักผ่อน</a:t>
          </a:r>
          <a:endParaRPr lang="en-US" sz="1800" b="1" kern="1200" dirty="0">
            <a:latin typeface="5102_UEtUEK_anamai" pitchFamily="2" charset="0"/>
            <a:cs typeface="5102_UEtUEK_anamai" pitchFamily="2" charset="0"/>
          </a:endParaRPr>
        </a:p>
      </dsp:txBody>
      <dsp:txXfrm>
        <a:off x="305176" y="38081"/>
        <a:ext cx="2879938" cy="635738"/>
      </dsp:txXfrm>
    </dsp:sp>
    <dsp:sp modelId="{D3024F1C-15D0-48CA-85C2-0572F943FED4}">
      <dsp:nvSpPr>
        <dsp:cNvPr id="0" name=""/>
        <dsp:cNvSpPr/>
      </dsp:nvSpPr>
      <dsp:spPr>
        <a:xfrm>
          <a:off x="3219507" y="780961"/>
          <a:ext cx="5222675" cy="77798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b="1" kern="1200" dirty="0" smtClean="0">
              <a:latin typeface="2005_iannnnnJPG" pitchFamily="2" charset="0"/>
              <a:cs typeface="2005_iannnnnJPG" pitchFamily="2" charset="0"/>
            </a:rPr>
            <a:t>ปีละ </a:t>
          </a:r>
          <a:r>
            <a:rPr lang="en-US" sz="1800" b="1" kern="1200" dirty="0" smtClean="0">
              <a:latin typeface="2005_iannnnnJPG" pitchFamily="2" charset="0"/>
              <a:cs typeface="2005_iannnnnJPG" pitchFamily="2" charset="0"/>
            </a:rPr>
            <a:t>30 </a:t>
          </a:r>
          <a:r>
            <a:rPr lang="th-TH" sz="1800" b="1" kern="1200" dirty="0" smtClean="0">
              <a:latin typeface="2005_iannnnnJPG" pitchFamily="2" charset="0"/>
              <a:cs typeface="2005_iannnnnJPG" pitchFamily="2" charset="0"/>
            </a:rPr>
            <a:t>วันทำการ       รับเงินเดือนระหว่างลา</a:t>
          </a:r>
          <a:endParaRPr lang="en-US" sz="1800" b="1" kern="1200" dirty="0">
            <a:latin typeface="2005_iannnnnJPG" pitchFamily="2" charset="0"/>
            <a:cs typeface="2005_iannnnnJPG" pitchFamily="2" charset="0"/>
          </a:endParaRPr>
        </a:p>
      </dsp:txBody>
      <dsp:txXfrm>
        <a:off x="3219507" y="878210"/>
        <a:ext cx="4930929" cy="583491"/>
      </dsp:txXfrm>
    </dsp:sp>
    <dsp:sp modelId="{5EBAFF45-FC7F-4A1E-A682-83F3B7A268C3}">
      <dsp:nvSpPr>
        <dsp:cNvPr id="0" name=""/>
        <dsp:cNvSpPr/>
      </dsp:nvSpPr>
      <dsp:spPr>
        <a:xfrm>
          <a:off x="270784" y="817695"/>
          <a:ext cx="2948722" cy="7045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latin typeface="5102_UEtUEK_anamai" pitchFamily="2" charset="0"/>
              <a:cs typeface="5102_UEtUEK_anamai" pitchFamily="2" charset="0"/>
            </a:rPr>
            <a:t>ลาป่วย</a:t>
          </a:r>
          <a:endParaRPr lang="en-US" sz="1800" b="1" kern="1200" dirty="0">
            <a:latin typeface="5102_UEtUEK_anamai" pitchFamily="2" charset="0"/>
            <a:cs typeface="5102_UEtUEK_anamai" pitchFamily="2" charset="0"/>
          </a:endParaRPr>
        </a:p>
      </dsp:txBody>
      <dsp:txXfrm>
        <a:off x="305176" y="852087"/>
        <a:ext cx="2879938" cy="635738"/>
      </dsp:txXfrm>
    </dsp:sp>
    <dsp:sp modelId="{E2A1F884-6379-41F4-8343-7F9502ED54FD}">
      <dsp:nvSpPr>
        <dsp:cNvPr id="0" name=""/>
        <dsp:cNvSpPr/>
      </dsp:nvSpPr>
      <dsp:spPr>
        <a:xfrm>
          <a:off x="3218396" y="1654336"/>
          <a:ext cx="5227780" cy="6546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b="1" kern="1200" dirty="0" smtClean="0">
              <a:latin typeface="2005_iannnnnJPG" pitchFamily="2" charset="0"/>
              <a:cs typeface="2005_iannnnnJPG" pitchFamily="2" charset="0"/>
            </a:rPr>
            <a:t>ปีละ </a:t>
          </a:r>
          <a:r>
            <a:rPr lang="en-US" sz="1800" b="1" kern="1200" dirty="0" smtClean="0">
              <a:latin typeface="2005_iannnnnJPG" pitchFamily="2" charset="0"/>
              <a:cs typeface="2005_iannnnnJPG" pitchFamily="2" charset="0"/>
            </a:rPr>
            <a:t>10 </a:t>
          </a:r>
          <a:r>
            <a:rPr lang="th-TH" sz="1800" b="1" kern="1200" dirty="0" smtClean="0">
              <a:latin typeface="2005_iannnnnJPG" pitchFamily="2" charset="0"/>
              <a:cs typeface="2005_iannnnnJPG" pitchFamily="2" charset="0"/>
            </a:rPr>
            <a:t>วันทำการ       รับเงินเดือนระหว่างลา</a:t>
          </a:r>
          <a:endParaRPr lang="en-US" sz="1800" b="1" kern="1200" dirty="0">
            <a:latin typeface="2005_iannnnnJPG" pitchFamily="2" charset="0"/>
            <a:cs typeface="2005_iannnnnJPG" pitchFamily="2" charset="0"/>
          </a:endParaRPr>
        </a:p>
      </dsp:txBody>
      <dsp:txXfrm>
        <a:off x="3218396" y="1736168"/>
        <a:ext cx="4982284" cy="490992"/>
      </dsp:txXfrm>
    </dsp:sp>
    <dsp:sp modelId="{BF52DEB6-792A-4974-9610-A5A039007746}">
      <dsp:nvSpPr>
        <dsp:cNvPr id="0" name=""/>
        <dsp:cNvSpPr/>
      </dsp:nvSpPr>
      <dsp:spPr>
        <a:xfrm>
          <a:off x="266791" y="1629403"/>
          <a:ext cx="2951605" cy="7045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latin typeface="5102_UEtUEK_anamai" pitchFamily="2" charset="0"/>
              <a:cs typeface="5102_UEtUEK_anamai" pitchFamily="2" charset="0"/>
            </a:rPr>
            <a:t>ลากิจ</a:t>
          </a:r>
          <a:endParaRPr lang="en-US" sz="1800" b="1" kern="1200" dirty="0">
            <a:latin typeface="5102_UEtUEK_anamai" pitchFamily="2" charset="0"/>
            <a:cs typeface="5102_UEtUEK_anamai" pitchFamily="2" charset="0"/>
          </a:endParaRPr>
        </a:p>
      </dsp:txBody>
      <dsp:txXfrm>
        <a:off x="301183" y="1663795"/>
        <a:ext cx="2882821" cy="635738"/>
      </dsp:txXfrm>
    </dsp:sp>
    <dsp:sp modelId="{03700F27-7C52-4E04-8A11-0EAB834CDC0B}">
      <dsp:nvSpPr>
        <dsp:cNvPr id="0" name=""/>
        <dsp:cNvSpPr/>
      </dsp:nvSpPr>
      <dsp:spPr>
        <a:xfrm>
          <a:off x="3219507" y="2404378"/>
          <a:ext cx="5222675" cy="8179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b="1" kern="1200" dirty="0" smtClean="0">
              <a:latin typeface="2005_iannnnnJPG" pitchFamily="2" charset="0"/>
              <a:cs typeface="2005_iannnnnJPG" pitchFamily="2" charset="0"/>
            </a:rPr>
            <a:t>ในรอบ </a:t>
          </a:r>
          <a:r>
            <a:rPr lang="en-US" sz="1800" b="1" kern="1200" dirty="0" smtClean="0">
              <a:latin typeface="2005_iannnnnJPG" pitchFamily="2" charset="0"/>
              <a:cs typeface="2005_iannnnnJPG" pitchFamily="2" charset="0"/>
            </a:rPr>
            <a:t>1 </a:t>
          </a:r>
          <a:r>
            <a:rPr lang="th-TH" sz="1800" b="1" kern="1200" dirty="0" smtClean="0">
              <a:latin typeface="2005_iannnnnJPG" pitchFamily="2" charset="0"/>
              <a:cs typeface="2005_iannnnnJPG" pitchFamily="2" charset="0"/>
            </a:rPr>
            <a:t>ปี</a:t>
          </a:r>
          <a:r>
            <a:rPr lang="en-US" sz="1800" b="1" kern="1200" dirty="0" smtClean="0">
              <a:latin typeface="2005_iannnnnJPG" pitchFamily="2" charset="0"/>
              <a:cs typeface="2005_iannnnnJPG" pitchFamily="2" charset="0"/>
            </a:rPr>
            <a:t>(</a:t>
          </a:r>
          <a:r>
            <a:rPr lang="th-TH" sz="1800" b="1" kern="1200" dirty="0" err="1" smtClean="0">
              <a:latin typeface="2005_iannnnnJPG" pitchFamily="2" charset="0"/>
              <a:cs typeface="2005_iannnnnJPG" pitchFamily="2" charset="0"/>
            </a:rPr>
            <a:t>ม.ค</a:t>
          </a:r>
          <a:r>
            <a:rPr lang="th-TH" sz="1800" b="1" kern="1200" dirty="0" smtClean="0">
              <a:latin typeface="2005_iannnnnJPG" pitchFamily="2" charset="0"/>
              <a:cs typeface="2005_iannnnnJPG" pitchFamily="2" charset="0"/>
            </a:rPr>
            <a:t>-</a:t>
          </a:r>
          <a:r>
            <a:rPr lang="th-TH" sz="1800" b="1" kern="1200" dirty="0" err="1" smtClean="0">
              <a:latin typeface="2005_iannnnnJPG" pitchFamily="2" charset="0"/>
              <a:cs typeface="2005_iannnnnJPG" pitchFamily="2" charset="0"/>
            </a:rPr>
            <a:t>ธ.ค</a:t>
          </a:r>
          <a:r>
            <a:rPr lang="th-TH" sz="1800" b="1" kern="1200" dirty="0" smtClean="0">
              <a:latin typeface="2005_iannnnnJPG" pitchFamily="2" charset="0"/>
              <a:cs typeface="2005_iannnnnJPG" pitchFamily="2" charset="0"/>
            </a:rPr>
            <a:t>) ต้องไม่เกิน </a:t>
          </a:r>
          <a:r>
            <a:rPr lang="en-US" sz="1800" b="1" kern="1200" dirty="0" smtClean="0">
              <a:latin typeface="2005_iannnnnJPG" pitchFamily="2" charset="0"/>
              <a:cs typeface="2005_iannnnnJPG" pitchFamily="2" charset="0"/>
            </a:rPr>
            <a:t>15 </a:t>
          </a:r>
          <a:r>
            <a:rPr lang="th-TH" sz="1800" b="1" kern="1200" dirty="0" smtClean="0">
              <a:latin typeface="2005_iannnnnJPG" pitchFamily="2" charset="0"/>
              <a:cs typeface="2005_iannnnnJPG" pitchFamily="2" charset="0"/>
            </a:rPr>
            <a:t>ครั้ง</a:t>
          </a:r>
          <a:endParaRPr lang="en-US" sz="1800" b="1" kern="1200" dirty="0">
            <a:latin typeface="2005_iannnnnJPG" pitchFamily="2" charset="0"/>
            <a:cs typeface="2005_iannnnnJPG" pitchFamily="2" charset="0"/>
          </a:endParaRPr>
        </a:p>
      </dsp:txBody>
      <dsp:txXfrm>
        <a:off x="3219507" y="2506624"/>
        <a:ext cx="4915939" cy="613473"/>
      </dsp:txXfrm>
    </dsp:sp>
    <dsp:sp modelId="{1756C3EE-46B5-4B43-86B7-320857D24A43}">
      <dsp:nvSpPr>
        <dsp:cNvPr id="0" name=""/>
        <dsp:cNvSpPr/>
      </dsp:nvSpPr>
      <dsp:spPr>
        <a:xfrm>
          <a:off x="270784" y="2461099"/>
          <a:ext cx="2948722" cy="7045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latin typeface="5102_UEtUEK_anamai" pitchFamily="2" charset="0"/>
              <a:cs typeface="5102_UEtUEK_anamai" pitchFamily="2" charset="0"/>
            </a:rPr>
            <a:t>มาสาย</a:t>
          </a:r>
          <a:endParaRPr lang="en-US" sz="1800" b="1" kern="1200" dirty="0">
            <a:latin typeface="5102_UEtUEK_anamai" pitchFamily="2" charset="0"/>
            <a:cs typeface="5102_UEtUEK_anamai" pitchFamily="2" charset="0"/>
          </a:endParaRPr>
        </a:p>
      </dsp:txBody>
      <dsp:txXfrm>
        <a:off x="305176" y="2495491"/>
        <a:ext cx="2879938" cy="635738"/>
      </dsp:txXfrm>
    </dsp:sp>
    <dsp:sp modelId="{56E60DB4-0A70-42D6-A385-3337095A8E5B}">
      <dsp:nvSpPr>
        <dsp:cNvPr id="0" name=""/>
        <dsp:cNvSpPr/>
      </dsp:nvSpPr>
      <dsp:spPr>
        <a:xfrm>
          <a:off x="3219507" y="3292794"/>
          <a:ext cx="5222675" cy="99351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0000"/>
              </a:solidFill>
              <a:latin typeface="2005_iannnnnJPG" pitchFamily="2" charset="0"/>
              <a:cs typeface="2005_iannnnnJPG" pitchFamily="2" charset="0"/>
            </a:rPr>
            <a:t>1</a:t>
          </a:r>
          <a:r>
            <a:rPr lang="th-TH" sz="1800" b="1" kern="1200" dirty="0" smtClean="0">
              <a:solidFill>
                <a:srgbClr val="FF0000"/>
              </a:solidFill>
              <a:latin typeface="2005_iannnnnJPG" pitchFamily="2" charset="0"/>
              <a:cs typeface="2005_iannnnnJPG" pitchFamily="2" charset="0"/>
            </a:rPr>
            <a:t> ปีรวมกันต้องไม่เกิน </a:t>
          </a:r>
          <a:r>
            <a:rPr lang="en-US" sz="1800" b="1" kern="1200" dirty="0" smtClean="0">
              <a:solidFill>
                <a:srgbClr val="FF0000"/>
              </a:solidFill>
              <a:latin typeface="2005_iannnnnJPG" pitchFamily="2" charset="0"/>
              <a:cs typeface="2005_iannnnnJPG" pitchFamily="2" charset="0"/>
            </a:rPr>
            <a:t>12 </a:t>
          </a:r>
          <a:r>
            <a:rPr lang="th-TH" sz="1800" b="1" kern="1200" dirty="0" smtClean="0">
              <a:solidFill>
                <a:srgbClr val="FF0000"/>
              </a:solidFill>
              <a:latin typeface="2005_iannnnnJPG" pitchFamily="2" charset="0"/>
              <a:cs typeface="2005_iannnnnJPG" pitchFamily="2" charset="0"/>
            </a:rPr>
            <a:t>ครั้ง</a:t>
          </a:r>
          <a:endParaRPr lang="en-US" sz="1800" b="1" kern="1200" dirty="0">
            <a:solidFill>
              <a:srgbClr val="FF0000"/>
            </a:solidFill>
            <a:latin typeface="2005_iannnnnJPG" pitchFamily="2" charset="0"/>
            <a:cs typeface="2005_iannnnnJPG" pitchFamily="2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FF0000"/>
              </a:solidFill>
              <a:latin typeface="2005_iannnnnJPG" pitchFamily="2" charset="0"/>
              <a:cs typeface="2005_iannnnnJPG" pitchFamily="2" charset="0"/>
            </a:rPr>
            <a:t>**</a:t>
          </a:r>
          <a:r>
            <a:rPr lang="th-TH" sz="1800" b="1" kern="1200" dirty="0" smtClean="0">
              <a:solidFill>
                <a:srgbClr val="FF0000"/>
              </a:solidFill>
              <a:latin typeface="2005_iannnnnJPG" pitchFamily="2" charset="0"/>
              <a:cs typeface="2005_iannnnnJPG" pitchFamily="2" charset="0"/>
            </a:rPr>
            <a:t>ถ้าเกินจะไม่ได้รับการพิจารณาขั้นเงินเดือน</a:t>
          </a:r>
          <a:r>
            <a:rPr lang="en-US" sz="1800" b="1" kern="1200" dirty="0" smtClean="0">
              <a:solidFill>
                <a:srgbClr val="FF0000"/>
              </a:solidFill>
              <a:latin typeface="2005_iannnnnJPG" pitchFamily="2" charset="0"/>
              <a:cs typeface="2005_iannnnnJPG" pitchFamily="2" charset="0"/>
            </a:rPr>
            <a:t>**</a:t>
          </a:r>
          <a:endParaRPr lang="en-US" sz="1800" b="1" kern="1200" dirty="0">
            <a:solidFill>
              <a:srgbClr val="FF0000"/>
            </a:solidFill>
            <a:latin typeface="2005_iannnnnJPG" pitchFamily="2" charset="0"/>
            <a:cs typeface="2005_iannnnnJPG" pitchFamily="2" charset="0"/>
          </a:endParaRPr>
        </a:p>
      </dsp:txBody>
      <dsp:txXfrm>
        <a:off x="3219507" y="3416983"/>
        <a:ext cx="4850109" cy="745132"/>
      </dsp:txXfrm>
    </dsp:sp>
    <dsp:sp modelId="{FE5D97EE-B3D4-425A-A2A8-E5D1B5B069A9}">
      <dsp:nvSpPr>
        <dsp:cNvPr id="0" name=""/>
        <dsp:cNvSpPr/>
      </dsp:nvSpPr>
      <dsp:spPr>
        <a:xfrm>
          <a:off x="270784" y="3437288"/>
          <a:ext cx="2948722" cy="7045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solidFill>
                <a:srgbClr val="FF0000"/>
              </a:solidFill>
              <a:latin typeface="5102_UEtUEK_anamai" pitchFamily="2" charset="0"/>
              <a:cs typeface="5102_UEtUEK_anamai" pitchFamily="2" charset="0"/>
            </a:rPr>
            <a:t>ลากิจ </a:t>
          </a:r>
          <a:r>
            <a:rPr lang="en-US" sz="1800" b="1" kern="1200" dirty="0" smtClean="0">
              <a:solidFill>
                <a:srgbClr val="FF0000"/>
              </a:solidFill>
              <a:latin typeface="5102_UEtUEK_anamai" pitchFamily="2" charset="0"/>
              <a:cs typeface="5102_UEtUEK_anamai" pitchFamily="2" charset="0"/>
            </a:rPr>
            <a:t>+ </a:t>
          </a:r>
          <a:r>
            <a:rPr lang="th-TH" sz="1800" b="1" kern="1200" dirty="0" smtClean="0">
              <a:solidFill>
                <a:srgbClr val="FF0000"/>
              </a:solidFill>
              <a:latin typeface="5102_UEtUEK_anamai" pitchFamily="2" charset="0"/>
              <a:cs typeface="5102_UEtUEK_anamai" pitchFamily="2" charset="0"/>
            </a:rPr>
            <a:t>พักผ่อน</a:t>
          </a:r>
          <a:endParaRPr lang="en-US" sz="1800" b="1" kern="1200" dirty="0">
            <a:solidFill>
              <a:srgbClr val="FF0000"/>
            </a:solidFill>
            <a:latin typeface="5102_UEtUEK_anamai" pitchFamily="2" charset="0"/>
            <a:cs typeface="5102_UEtUEK_anamai" pitchFamily="2" charset="0"/>
          </a:endParaRPr>
        </a:p>
      </dsp:txBody>
      <dsp:txXfrm>
        <a:off x="305176" y="3471680"/>
        <a:ext cx="2879938" cy="635738"/>
      </dsp:txXfrm>
    </dsp:sp>
    <dsp:sp modelId="{819CEA47-B379-4D07-820A-EAE72DE7F79B}">
      <dsp:nvSpPr>
        <dsp:cNvPr id="0" name=""/>
        <dsp:cNvSpPr/>
      </dsp:nvSpPr>
      <dsp:spPr>
        <a:xfrm>
          <a:off x="3218396" y="4395837"/>
          <a:ext cx="5227780" cy="6263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latin typeface="2005_iannnnnJPG" pitchFamily="2" charset="0"/>
              <a:cs typeface="2005_iannnnnJPG" pitchFamily="2" charset="0"/>
            </a:rPr>
            <a:t>90</a:t>
          </a:r>
          <a:r>
            <a:rPr lang="th-TH" sz="1800" b="1" kern="1200" dirty="0" smtClean="0">
              <a:latin typeface="2005_iannnnnJPG" pitchFamily="2" charset="0"/>
              <a:cs typeface="2005_iannnnnJPG" pitchFamily="2" charset="0"/>
            </a:rPr>
            <a:t>  วันทำการ             ได้รับค่าจ้าง</a:t>
          </a:r>
          <a:endParaRPr lang="en-US" sz="1800" b="1" kern="1200" dirty="0">
            <a:latin typeface="2005_iannnnnJPG" pitchFamily="2" charset="0"/>
            <a:cs typeface="2005_iannnnnJPG" pitchFamily="2" charset="0"/>
          </a:endParaRPr>
        </a:p>
      </dsp:txBody>
      <dsp:txXfrm>
        <a:off x="3218396" y="4474132"/>
        <a:ext cx="4992894" cy="469772"/>
      </dsp:txXfrm>
    </dsp:sp>
    <dsp:sp modelId="{ABE26CC3-1ADF-4B95-B900-F34A42E5BA82}">
      <dsp:nvSpPr>
        <dsp:cNvPr id="0" name=""/>
        <dsp:cNvSpPr/>
      </dsp:nvSpPr>
      <dsp:spPr>
        <a:xfrm>
          <a:off x="266791" y="4356757"/>
          <a:ext cx="2951605" cy="7045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latin typeface="5102_UEtUEK_anamai" pitchFamily="2" charset="0"/>
              <a:cs typeface="5102_UEtUEK_anamai" pitchFamily="2" charset="0"/>
            </a:rPr>
            <a:t>ลาคลอด</a:t>
          </a:r>
          <a:endParaRPr lang="en-US" sz="1800" b="1" kern="1200" dirty="0">
            <a:latin typeface="5102_UEtUEK_anamai" pitchFamily="2" charset="0"/>
            <a:cs typeface="5102_UEtUEK_anamai" pitchFamily="2" charset="0"/>
          </a:endParaRPr>
        </a:p>
      </dsp:txBody>
      <dsp:txXfrm>
        <a:off x="301183" y="4391149"/>
        <a:ext cx="2882821" cy="6357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99899-E04D-43DE-BF24-23292F987B1E}">
      <dsp:nvSpPr>
        <dsp:cNvPr id="0" name=""/>
        <dsp:cNvSpPr/>
      </dsp:nvSpPr>
      <dsp:spPr>
        <a:xfrm>
          <a:off x="394" y="232200"/>
          <a:ext cx="944595" cy="944595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6B8B6-FFC5-4125-82F1-ACF239F7D75E}">
      <dsp:nvSpPr>
        <dsp:cNvPr id="0" name=""/>
        <dsp:cNvSpPr/>
      </dsp:nvSpPr>
      <dsp:spPr>
        <a:xfrm>
          <a:off x="94854" y="326667"/>
          <a:ext cx="755676" cy="755676"/>
        </a:xfrm>
        <a:prstGeom prst="pie">
          <a:avLst>
            <a:gd name="adj1" fmla="val 12600000"/>
            <a:gd name="adj2" fmla="val 16200000"/>
          </a:avLst>
        </a:prstGeom>
        <a:solidFill>
          <a:schemeClr val="accent2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77E6A-A215-4EA5-9327-3F1FBE7E1949}">
      <dsp:nvSpPr>
        <dsp:cNvPr id="0" name=""/>
        <dsp:cNvSpPr/>
      </dsp:nvSpPr>
      <dsp:spPr>
        <a:xfrm>
          <a:off x="652519" y="4213336"/>
          <a:ext cx="1202536" cy="566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2005_iannnnnJPG" pitchFamily="2" charset="0"/>
              <a:cs typeface="2005_iannnnnJPG" pitchFamily="2" charset="0"/>
            </a:rPr>
            <a:t>ขอใบลางาน</a:t>
          </a:r>
          <a:endParaRPr lang="en-US" sz="2000" b="1" kern="1200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latin typeface="2005_iannnnnJPG" pitchFamily="2" charset="0"/>
            <a:cs typeface="2005_iannnnnJPG" pitchFamily="2" charset="0"/>
          </a:endParaRPr>
        </a:p>
      </dsp:txBody>
      <dsp:txXfrm>
        <a:off x="652519" y="4213336"/>
        <a:ext cx="1202536" cy="566757"/>
      </dsp:txXfrm>
    </dsp:sp>
    <dsp:sp modelId="{BD7F91F0-B4C5-4D9A-BDE7-9B5DED06ED0F}">
      <dsp:nvSpPr>
        <dsp:cNvPr id="0" name=""/>
        <dsp:cNvSpPr/>
      </dsp:nvSpPr>
      <dsp:spPr>
        <a:xfrm>
          <a:off x="666070" y="232208"/>
          <a:ext cx="1889190" cy="4735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>
              <a:latin typeface="2005_iannnnnJPG" pitchFamily="2" charset="0"/>
              <a:cs typeface="2005_iannnnnJPG" pitchFamily="2" charset="0"/>
            </a:rPr>
            <a:t>งานบริหารบุคคล</a:t>
          </a:r>
          <a:endParaRPr lang="en-US" sz="2000" kern="1200" dirty="0">
            <a:latin typeface="2005_iannnnnJPG" pitchFamily="2" charset="0"/>
            <a:cs typeface="2005_iannnnnJPG" pitchFamily="2" charset="0"/>
          </a:endParaRPr>
        </a:p>
      </dsp:txBody>
      <dsp:txXfrm>
        <a:off x="666070" y="232208"/>
        <a:ext cx="1889190" cy="4735935"/>
      </dsp:txXfrm>
    </dsp:sp>
    <dsp:sp modelId="{1F4DD18B-F6B9-49CE-BA5C-32B3C8D1EEA2}">
      <dsp:nvSpPr>
        <dsp:cNvPr id="0" name=""/>
        <dsp:cNvSpPr/>
      </dsp:nvSpPr>
      <dsp:spPr>
        <a:xfrm>
          <a:off x="2803981" y="277274"/>
          <a:ext cx="944595" cy="944595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26B60A-7089-45AD-A2B3-E7DA301FECB0}">
      <dsp:nvSpPr>
        <dsp:cNvPr id="0" name=""/>
        <dsp:cNvSpPr/>
      </dsp:nvSpPr>
      <dsp:spPr>
        <a:xfrm>
          <a:off x="2898445" y="371739"/>
          <a:ext cx="755676" cy="755676"/>
        </a:xfrm>
        <a:prstGeom prst="pie">
          <a:avLst>
            <a:gd name="adj1" fmla="val 9000000"/>
            <a:gd name="adj2" fmla="val 16200000"/>
          </a:avLst>
        </a:prstGeom>
        <a:solidFill>
          <a:srgbClr val="FFFF0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E44EF3-C629-4881-B9DB-CCF3D644CF65}">
      <dsp:nvSpPr>
        <dsp:cNvPr id="0" name=""/>
        <dsp:cNvSpPr/>
      </dsp:nvSpPr>
      <dsp:spPr>
        <a:xfrm>
          <a:off x="3048486" y="3944382"/>
          <a:ext cx="2739326" cy="566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2005_iannnnnJPG" pitchFamily="2" charset="0"/>
              <a:cs typeface="2005_iannnnnJPG" pitchFamily="2" charset="0"/>
            </a:rPr>
            <a:t>นำส่งต้นสังกัด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2005_iannnnnJPG" pitchFamily="2" charset="0"/>
              <a:cs typeface="2005_iannnnnJPG" pitchFamily="2" charset="0"/>
            </a:rPr>
            <a:t>พิจารณา</a:t>
          </a:r>
          <a:endParaRPr lang="en-US" sz="2000" b="1" kern="1200" cap="none" spc="0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2005_iannnnnJPG" pitchFamily="2" charset="0"/>
            <a:cs typeface="2005_iannnnnJPG" pitchFamily="2" charset="0"/>
          </a:endParaRPr>
        </a:p>
      </dsp:txBody>
      <dsp:txXfrm>
        <a:off x="3048486" y="3944382"/>
        <a:ext cx="2739326" cy="566757"/>
      </dsp:txXfrm>
    </dsp:sp>
    <dsp:sp modelId="{337CA5CD-5D53-4B46-9921-94F1F35888FD}">
      <dsp:nvSpPr>
        <dsp:cNvPr id="0" name=""/>
        <dsp:cNvSpPr/>
      </dsp:nvSpPr>
      <dsp:spPr>
        <a:xfrm>
          <a:off x="3442849" y="298178"/>
          <a:ext cx="2639123" cy="2550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rgbClr val="FFC000"/>
              </a:solidFill>
              <a:latin typeface="2005_iannnnnJPG" pitchFamily="2" charset="0"/>
              <a:cs typeface="2005_iannnnnJPG" pitchFamily="2" charset="0"/>
            </a:rPr>
            <a:t>๑)</a:t>
          </a:r>
          <a:r>
            <a:rPr lang="th-TH" sz="2000" kern="1200" dirty="0" smtClean="0">
              <a:latin typeface="2005_iannnnnJPG" pitchFamily="2" charset="0"/>
              <a:cs typeface="2005_iannnnnJPG" pitchFamily="2" charset="0"/>
            </a:rPr>
            <a:t>ให้ความเห็นโดยผู้บังคับบัญชาชั้นต้น</a:t>
          </a:r>
          <a:endParaRPr lang="en-US" sz="2000" kern="1200" dirty="0">
            <a:latin typeface="2005_iannnnnJPG" pitchFamily="2" charset="0"/>
            <a:cs typeface="2005_iannnnnJPG" pitchFamily="2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rgbClr val="FFC000"/>
              </a:solidFill>
              <a:latin typeface="2005_iannnnnJPG" pitchFamily="2" charset="0"/>
              <a:cs typeface="2005_iannnnnJPG" pitchFamily="2" charset="0"/>
            </a:rPr>
            <a:t>๒)</a:t>
          </a:r>
          <a:r>
            <a:rPr lang="th-TH" sz="2000" kern="1200" dirty="0" smtClean="0">
              <a:latin typeface="2005_iannnnnJPG" pitchFamily="2" charset="0"/>
              <a:cs typeface="2005_iannnnnJPG" pitchFamily="2" charset="0"/>
            </a:rPr>
            <a:t>พิจารณาอนุญาตโดย คณบดี/ผอ.สำนัก/ผอ.สถาบัน/ผอ.วิทยาลัย(กรณีวันลา≤๖๐ วัน)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u="sng" kern="1200" dirty="0" smtClean="0">
              <a:latin typeface="2005_iannnnnJPG" pitchFamily="2" charset="0"/>
              <a:cs typeface="2005_iannnnnJPG" pitchFamily="2" charset="0"/>
            </a:rPr>
            <a:t>หมายเหตุ</a:t>
          </a:r>
          <a:r>
            <a:rPr lang="th-TH" sz="2000" u="none" kern="1200" dirty="0" smtClean="0">
              <a:latin typeface="2005_iannnnnJPG" pitchFamily="2" charset="0"/>
              <a:cs typeface="2005_iannnnnJPG" pitchFamily="2" charset="0"/>
            </a:rPr>
            <a:t> </a:t>
          </a:r>
          <a:r>
            <a:rPr lang="en-US" sz="2000" u="none" kern="1200" dirty="0" smtClean="0">
              <a:latin typeface="2005_iannnnnJPG" pitchFamily="2" charset="0"/>
              <a:cs typeface="2005_iannnnnJPG" pitchFamily="2" charset="0"/>
            </a:rPr>
            <a:t>: </a:t>
          </a:r>
          <a:r>
            <a:rPr lang="th-TH" sz="2000" kern="1200" dirty="0" smtClean="0">
              <a:latin typeface="2005_iannnnnJPG" pitchFamily="2" charset="0"/>
              <a:cs typeface="2005_iannnnnJPG" pitchFamily="2" charset="0"/>
            </a:rPr>
            <a:t>กรณีวันลา&gt;๖๐ วันพิจารณาอนุญาตโดย อธิการบดี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kern="1200" dirty="0" smtClean="0">
            <a:latin typeface="2005_iannnnnJPG" pitchFamily="2" charset="0"/>
            <a:cs typeface="2005_iannnnnJPG" pitchFamily="2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kern="1200" dirty="0" smtClean="0">
            <a:latin typeface="2005_iannnnnJPG" pitchFamily="2" charset="0"/>
            <a:cs typeface="2005_iannnnnJPG" pitchFamily="2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latin typeface="2005_iannnnnJPG" pitchFamily="2" charset="0"/>
            <a:cs typeface="2005_iannnnnJPG" pitchFamily="2" charset="0"/>
          </a:endParaRPr>
        </a:p>
      </dsp:txBody>
      <dsp:txXfrm>
        <a:off x="3442849" y="298178"/>
        <a:ext cx="2639123" cy="2550520"/>
      </dsp:txXfrm>
    </dsp:sp>
    <dsp:sp modelId="{760E68CC-2E42-40A6-91E5-FF1084CD8570}">
      <dsp:nvSpPr>
        <dsp:cNvPr id="0" name=""/>
        <dsp:cNvSpPr/>
      </dsp:nvSpPr>
      <dsp:spPr>
        <a:xfrm>
          <a:off x="6362489" y="62131"/>
          <a:ext cx="944595" cy="944595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87438C-D7AA-4F2F-9889-8EA8E5BB97A4}">
      <dsp:nvSpPr>
        <dsp:cNvPr id="0" name=""/>
        <dsp:cNvSpPr/>
      </dsp:nvSpPr>
      <dsp:spPr>
        <a:xfrm>
          <a:off x="6456940" y="156606"/>
          <a:ext cx="755676" cy="755676"/>
        </a:xfrm>
        <a:prstGeom prst="pie">
          <a:avLst>
            <a:gd name="adj1" fmla="val 5400000"/>
            <a:gd name="adj2" fmla="val 16200000"/>
          </a:avLst>
        </a:prstGeom>
        <a:solidFill>
          <a:srgbClr val="00B05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662F2-9B57-40B6-9C39-7714726083FE}">
      <dsp:nvSpPr>
        <dsp:cNvPr id="0" name=""/>
        <dsp:cNvSpPr/>
      </dsp:nvSpPr>
      <dsp:spPr>
        <a:xfrm>
          <a:off x="6873559" y="4835281"/>
          <a:ext cx="2090927" cy="365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2000" b="1" kern="1200" cap="none" spc="0" dirty="0" smtClean="0">
              <a:ln/>
              <a:solidFill>
                <a:schemeClr val="accent3"/>
              </a:solidFill>
              <a:effectLst/>
              <a:latin typeface="2005_iannnnnJPG" pitchFamily="2" charset="0"/>
              <a:cs typeface="2005_iannnnnJPG" pitchFamily="2" charset="0"/>
            </a:rPr>
            <a:t>นำส่งใบลา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2000" b="1" kern="1200" cap="none" spc="0" dirty="0" smtClean="0">
              <a:ln/>
              <a:solidFill>
                <a:schemeClr val="accent3"/>
              </a:solidFill>
              <a:effectLst/>
              <a:latin typeface="2005_iannnnnJPG" pitchFamily="2" charset="0"/>
              <a:cs typeface="2005_iannnnnJPG" pitchFamily="2" charset="0"/>
            </a:rPr>
            <a:t>ที่ได้รับอนุญาต</a:t>
          </a:r>
          <a:endParaRPr lang="en-US" sz="2000" b="1" kern="1200" cap="none" spc="0" dirty="0">
            <a:ln/>
            <a:solidFill>
              <a:schemeClr val="accent3"/>
            </a:solidFill>
            <a:effectLst/>
            <a:latin typeface="2005_iannnnnJPG" pitchFamily="2" charset="0"/>
            <a:cs typeface="2005_iannnnnJPG" pitchFamily="2" charset="0"/>
          </a:endParaRPr>
        </a:p>
      </dsp:txBody>
      <dsp:txXfrm>
        <a:off x="6873559" y="4835281"/>
        <a:ext cx="2090927" cy="365070"/>
      </dsp:txXfrm>
    </dsp:sp>
    <dsp:sp modelId="{743B2DBF-4D5E-4E63-89CC-4149B67B335F}">
      <dsp:nvSpPr>
        <dsp:cNvPr id="0" name=""/>
        <dsp:cNvSpPr/>
      </dsp:nvSpPr>
      <dsp:spPr>
        <a:xfrm>
          <a:off x="7070444" y="232208"/>
          <a:ext cx="1889190" cy="4735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>
              <a:latin typeface="2005_iannnnnJPG" pitchFamily="2" charset="0"/>
              <a:cs typeface="2005_iannnnnJPG" pitchFamily="2" charset="0"/>
            </a:rPr>
            <a:t>ส่งงานบริหารบุคคล</a:t>
          </a:r>
          <a:endParaRPr lang="en-US" sz="2000" kern="1200" dirty="0">
            <a:latin typeface="2005_iannnnnJPG" pitchFamily="2" charset="0"/>
            <a:cs typeface="2005_iannnnnJPG" pitchFamily="2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>
              <a:latin typeface="2005_iannnnnJPG" pitchFamily="2" charset="0"/>
              <a:cs typeface="2005_iannnnnJPG" pitchFamily="2" charset="0"/>
            </a:rPr>
            <a:t>๑) </a:t>
          </a:r>
          <a:r>
            <a:rPr lang="th-TH" sz="2000" u="sng" kern="1200" dirty="0" smtClean="0">
              <a:latin typeface="2005_iannnnnJPG" pitchFamily="2" charset="0"/>
              <a:cs typeface="2005_iannnnnJPG" pitchFamily="2" charset="0"/>
            </a:rPr>
            <a:t>กรณีลากิจ / ลาพักผ่อน </a:t>
          </a:r>
          <a:r>
            <a:rPr lang="th-TH" sz="2000" kern="1200" dirty="0" smtClean="0">
              <a:latin typeface="2005_iannnnnJPG" pitchFamily="2" charset="0"/>
              <a:cs typeface="2005_iannnnnJPG" pitchFamily="2" charset="0"/>
            </a:rPr>
            <a:t>ล่วงหน้าอย่างน้อย </a:t>
          </a:r>
          <a:r>
            <a:rPr lang="th-TH" sz="2000" b="1" kern="1200" dirty="0" smtClean="0">
              <a:solidFill>
                <a:srgbClr val="00B050"/>
              </a:solidFill>
              <a:latin typeface="2005_iannnnnJPG" pitchFamily="2" charset="0"/>
              <a:cs typeface="2005_iannnnnJPG" pitchFamily="2" charset="0"/>
            </a:rPr>
            <a:t>๒ วัน</a:t>
          </a:r>
          <a:r>
            <a:rPr lang="th-TH" sz="2000" kern="1200" dirty="0" smtClean="0">
              <a:latin typeface="2005_iannnnnJPG" pitchFamily="2" charset="0"/>
              <a:cs typeface="2005_iannnnnJPG" pitchFamily="2" charset="0"/>
            </a:rPr>
            <a:t>ก่อนวันลา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>
              <a:latin typeface="2005_iannnnnJPG" pitchFamily="2" charset="0"/>
              <a:cs typeface="2005_iannnnnJPG" pitchFamily="2" charset="0"/>
            </a:rPr>
            <a:t>๒) กรณีลาป่วย วันแรกที่มาปฏิบัติงานให้ส่งใบลาขออนุญาตทันที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latin typeface="2005_iannnnnJPG" pitchFamily="2" charset="0"/>
            <a:cs typeface="2005_iannnnnJPG" pitchFamily="2" charset="0"/>
          </a:endParaRPr>
        </a:p>
      </dsp:txBody>
      <dsp:txXfrm>
        <a:off x="7070444" y="232208"/>
        <a:ext cx="1889190" cy="47359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A5644-C035-4BC1-ADDA-3ABD1FCA9546}">
      <dsp:nvSpPr>
        <dsp:cNvPr id="0" name=""/>
        <dsp:cNvSpPr/>
      </dsp:nvSpPr>
      <dsp:spPr>
        <a:xfrm rot="5400000">
          <a:off x="410176" y="1555166"/>
          <a:ext cx="1221479" cy="203251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2DB71F-D4C1-41C0-B008-D01764FB6225}">
      <dsp:nvSpPr>
        <dsp:cNvPr id="0" name=""/>
        <dsp:cNvSpPr/>
      </dsp:nvSpPr>
      <dsp:spPr>
        <a:xfrm>
          <a:off x="206281" y="2162450"/>
          <a:ext cx="1834965" cy="1608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400" kern="1200" dirty="0" smtClean="0">
              <a:latin typeface="TH Charm of AU" pitchFamily="34" charset="-34"/>
              <a:cs typeface="TH Charm of AU" pitchFamily="34" charset="-34"/>
            </a:rPr>
            <a:t>ลูกจ้างชั่วคราว</a:t>
          </a:r>
          <a:endParaRPr lang="en-US" sz="4400" kern="1200" dirty="0">
            <a:latin typeface="TH Charm of AU" pitchFamily="34" charset="-34"/>
            <a:cs typeface="TH Charm of AU" pitchFamily="34" charset="-34"/>
          </a:endParaRPr>
        </a:p>
      </dsp:txBody>
      <dsp:txXfrm>
        <a:off x="206281" y="2162450"/>
        <a:ext cx="1834965" cy="1608455"/>
      </dsp:txXfrm>
    </dsp:sp>
    <dsp:sp modelId="{B39949FE-10A3-4DDE-B83E-567765DC48E6}">
      <dsp:nvSpPr>
        <dsp:cNvPr id="0" name=""/>
        <dsp:cNvSpPr/>
      </dsp:nvSpPr>
      <dsp:spPr>
        <a:xfrm>
          <a:off x="1695027" y="1405530"/>
          <a:ext cx="346219" cy="34621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A43D69-B4BA-4252-BE57-65D8BAB7F676}">
      <dsp:nvSpPr>
        <dsp:cNvPr id="0" name=""/>
        <dsp:cNvSpPr/>
      </dsp:nvSpPr>
      <dsp:spPr>
        <a:xfrm rot="5400000">
          <a:off x="2656533" y="999303"/>
          <a:ext cx="1221479" cy="203251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59493-771B-4D90-9E90-BFFFC40F479D}">
      <dsp:nvSpPr>
        <dsp:cNvPr id="0" name=""/>
        <dsp:cNvSpPr/>
      </dsp:nvSpPr>
      <dsp:spPr>
        <a:xfrm>
          <a:off x="2452638" y="1606587"/>
          <a:ext cx="1834965" cy="1608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400" kern="1200" dirty="0" smtClean="0">
              <a:latin typeface="TH Charm of AU" pitchFamily="34" charset="-34"/>
              <a:cs typeface="TH Charm of AU" pitchFamily="34" charset="-34"/>
            </a:rPr>
            <a:t>ระดับ ๑-๘</a:t>
          </a:r>
          <a:endParaRPr lang="en-US" sz="4400" kern="1200" dirty="0">
            <a:latin typeface="TH Charm of AU" pitchFamily="34" charset="-34"/>
            <a:cs typeface="TH Charm of AU" pitchFamily="34" charset="-34"/>
          </a:endParaRPr>
        </a:p>
      </dsp:txBody>
      <dsp:txXfrm>
        <a:off x="2452638" y="1606587"/>
        <a:ext cx="1834965" cy="1608455"/>
      </dsp:txXfrm>
    </dsp:sp>
    <dsp:sp modelId="{F9080F63-0615-4E58-84E4-F6DF34AA46A6}">
      <dsp:nvSpPr>
        <dsp:cNvPr id="0" name=""/>
        <dsp:cNvSpPr/>
      </dsp:nvSpPr>
      <dsp:spPr>
        <a:xfrm>
          <a:off x="3941383" y="849667"/>
          <a:ext cx="346219" cy="34621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21BC7A-9AD0-4B29-A342-5709181BEF2E}">
      <dsp:nvSpPr>
        <dsp:cNvPr id="0" name=""/>
        <dsp:cNvSpPr/>
      </dsp:nvSpPr>
      <dsp:spPr>
        <a:xfrm rot="5400000">
          <a:off x="4902889" y="443440"/>
          <a:ext cx="1221479" cy="203251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E14CD-E38F-4F0D-B1D8-5FBF9D0870FD}">
      <dsp:nvSpPr>
        <dsp:cNvPr id="0" name=""/>
        <dsp:cNvSpPr/>
      </dsp:nvSpPr>
      <dsp:spPr>
        <a:xfrm>
          <a:off x="4698994" y="1050724"/>
          <a:ext cx="1834965" cy="1608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400" kern="1200" dirty="0" smtClean="0">
              <a:latin typeface="TH Charm of AU" pitchFamily="34" charset="-34"/>
              <a:cs typeface="TH Charm of AU" pitchFamily="34" charset="-34"/>
            </a:rPr>
            <a:t>ระดับ ๙</a:t>
          </a:r>
          <a:endParaRPr lang="en-US" sz="4400" kern="1200" dirty="0">
            <a:latin typeface="TH Charm of AU" pitchFamily="34" charset="-34"/>
            <a:cs typeface="TH Charm of AU" pitchFamily="34" charset="-34"/>
          </a:endParaRPr>
        </a:p>
      </dsp:txBody>
      <dsp:txXfrm>
        <a:off x="4698994" y="1050724"/>
        <a:ext cx="1834965" cy="1608455"/>
      </dsp:txXfrm>
    </dsp:sp>
    <dsp:sp modelId="{8B8A33C4-AFAC-4F2E-8054-E946F9F857B9}">
      <dsp:nvSpPr>
        <dsp:cNvPr id="0" name=""/>
        <dsp:cNvSpPr/>
      </dsp:nvSpPr>
      <dsp:spPr>
        <a:xfrm>
          <a:off x="6187740" y="293804"/>
          <a:ext cx="346219" cy="34621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E8E52F-68F1-4CB5-BB78-465CB5B3FB1B}">
      <dsp:nvSpPr>
        <dsp:cNvPr id="0" name=""/>
        <dsp:cNvSpPr/>
      </dsp:nvSpPr>
      <dsp:spPr>
        <a:xfrm rot="5400000">
          <a:off x="7149246" y="-112422"/>
          <a:ext cx="1221479" cy="203251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0CE87-EA10-42C1-B888-5FDD6BBC6CF5}">
      <dsp:nvSpPr>
        <dsp:cNvPr id="0" name=""/>
        <dsp:cNvSpPr/>
      </dsp:nvSpPr>
      <dsp:spPr>
        <a:xfrm>
          <a:off x="6945350" y="494861"/>
          <a:ext cx="1834965" cy="1608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400" kern="1200" dirty="0" smtClean="0">
              <a:latin typeface="TH Charm of AU" pitchFamily="34" charset="-34"/>
              <a:cs typeface="TH Charm of AU" pitchFamily="34" charset="-34"/>
            </a:rPr>
            <a:t>ระดับ ๑๐ ขึ้นไป</a:t>
          </a:r>
          <a:endParaRPr lang="en-US" sz="4400" kern="1200" dirty="0">
            <a:latin typeface="TH Charm of AU" pitchFamily="34" charset="-34"/>
            <a:cs typeface="TH Charm of AU" pitchFamily="34" charset="-34"/>
          </a:endParaRPr>
        </a:p>
      </dsp:txBody>
      <dsp:txXfrm>
        <a:off x="6945350" y="494861"/>
        <a:ext cx="1834965" cy="16084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th-TH"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th-TH" sz="1200"/>
            </a:lvl1pPr>
          </a:lstStyle>
          <a:p>
            <a:fld id="{724506C0-3FFE-45A5-803D-9F4FC5464A70}" type="datetimeFigureOut">
              <a:t>29/06/59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th-TH"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th-TH" sz="1200"/>
            </a:lvl1pPr>
          </a:lstStyle>
          <a:p>
            <a:fld id="{F8646707-6BBD-41A9-B4DF-0C76A73A2D2A}" type="slidenum"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6481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th-TH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th-TH"/>
            </a:pPr>
            <a:r>
              <a:rPr lang="th-TH" dirty="0" smtClean="0"/>
              <a:t>แม่แบบนี้สามารถใช้เป็นแฟ้มเริ่มต้นสำหรับการนำเสนอข้อมูลล่าสุดของ</a:t>
            </a:r>
            <a:r>
              <a:rPr lang="th-TH" baseline="0" dirty="0" smtClean="0"/>
              <a:t> หลักเป้าหมายของโครงการได้</a:t>
            </a:r>
            <a:endParaRPr lang="th-TH" dirty="0" smtClean="0"/>
          </a:p>
          <a:p>
            <a:endParaRPr lang="th-TH" baseline="0" dirty="0" smtClean="0"/>
          </a:p>
          <a:p>
            <a:pPr lvl="0"/>
            <a:r>
              <a:rPr lang="th-TH" sz="1000" b="1" dirty="0" smtClean="0"/>
              <a:t>ส่วน</a:t>
            </a:r>
            <a:endParaRPr lang="th-TH" sz="1000" b="0" dirty="0" smtClean="0"/>
          </a:p>
          <a:p>
            <a:pPr lvl="0"/>
            <a:r>
              <a:rPr lang="th-TH" sz="1000" b="0" dirty="0" smtClean="0"/>
              <a:t>คลิกขวาที่ภาพนิ่งเพื่อเพิ่มส่วน</a:t>
            </a:r>
            <a:r>
              <a:rPr lang="th-TH" sz="1000" b="0" baseline="0" dirty="0" smtClean="0"/>
              <a:t> ส่วนสามารถช่วยในการจัดระเบียบภาพนิ่งของคุณ หรืออำนวยความสะดวกในการทำงานร่วมกันระหว่างผู้เขียนหลายคน</a:t>
            </a:r>
            <a:endParaRPr lang="th-TH" sz="1000" b="0" dirty="0" smtClean="0"/>
          </a:p>
          <a:p>
            <a:pPr lvl="0"/>
            <a:endParaRPr lang="th-TH" sz="1000" b="1" dirty="0" smtClean="0"/>
          </a:p>
          <a:p>
            <a:pPr lvl="0"/>
            <a:r>
              <a:rPr lang="th-TH" sz="1000" b="1" dirty="0" smtClean="0"/>
              <a:t>บันทึกย่อ</a:t>
            </a:r>
          </a:p>
          <a:p>
            <a:pPr lvl="0"/>
            <a:r>
              <a:rPr lang="th-TH" sz="1000" dirty="0" smtClean="0"/>
              <a:t>ใช้ส่วน บันทึกย่อ สำหรับบันทึกย่อของการนำเสนอ หรือเพื่อให้รายละเอียดเพิ่มเติมแก่ผู้ฟัง</a:t>
            </a:r>
            <a:r>
              <a:rPr lang="th-TH" sz="1000" baseline="0" dirty="0" smtClean="0"/>
              <a:t> แสดงบันทึกย่อเหล่านี้ในมุมมองงานนำเสนอในระหว่างการนำเสนอของคุณ </a:t>
            </a:r>
          </a:p>
          <a:p>
            <a:pPr lvl="0">
              <a:buFontTx/>
              <a:buNone/>
            </a:pPr>
            <a:r>
              <a:rPr lang="th-TH" sz="1000" dirty="0" smtClean="0"/>
              <a:t>โปรดคำนึงถึงขนาดแบบอักษร (ซึ่งมีความสำคัญต่อการช่วยสำหรับการเข้าถึง การมองเห็น การบันทึกวิดีโอ และการผลิตออนไลน์)</a:t>
            </a:r>
          </a:p>
          <a:p>
            <a:pPr lvl="0"/>
            <a:endParaRPr lang="th-TH" sz="1000" dirty="0" smtClean="0"/>
          </a:p>
          <a:p>
            <a:pPr lvl="0">
              <a:buFontTx/>
              <a:buNone/>
            </a:pPr>
            <a:r>
              <a:rPr lang="th-TH" sz="1000" b="1" dirty="0" smtClean="0"/>
              <a:t>สีที่ใช้ร่วมกันได้ </a:t>
            </a:r>
          </a:p>
          <a:p>
            <a:pPr lvl="0">
              <a:buFontTx/>
              <a:buNone/>
            </a:pPr>
            <a:r>
              <a:rPr lang="th-TH" sz="1000" dirty="0" smtClean="0"/>
              <a:t>ใส่ใจเป็นพิเศษกับกราฟ แผนภูมิ และกล่องข้อความ</a:t>
            </a:r>
            <a:r>
              <a:rPr lang="th-TH" sz="1000" baseline="0" dirty="0" smtClean="0"/>
              <a:t> </a:t>
            </a:r>
            <a:endParaRPr lang="th-TH" sz="1000" dirty="0" smtClean="0"/>
          </a:p>
          <a:p>
            <a:pPr lvl="0"/>
            <a:r>
              <a:rPr lang="th-TH" sz="1000" dirty="0" smtClean="0"/>
              <a:t>พิจารณาว่าผู้เข้าร่วมประชุมจะพิมพ์เป็นสีขาวดำ </a:t>
            </a:r>
            <a:r>
              <a:rPr lang="th-TH" sz="1000" dirty="0" err="1" smtClean="0"/>
              <a:t>หรือในระดับสีเทา</a:t>
            </a:r>
            <a:r>
              <a:rPr lang="th-TH" sz="1000" dirty="0" smtClean="0"/>
              <a:t> เรียกใช้การทดสอบการพิมพ์เพื่อให้แน่ใจว่าสีของคุณทำงานเมื่อพิมพ์เป็นสีขาวดำล้วน </a:t>
            </a:r>
            <a:r>
              <a:rPr lang="th-TH" sz="1000" dirty="0" err="1" smtClean="0"/>
              <a:t>และในระดับสีเทา</a:t>
            </a:r>
            <a:r>
              <a:rPr lang="th-TH" sz="1000" dirty="0" smtClean="0"/>
              <a:t> </a:t>
            </a:r>
          </a:p>
          <a:p>
            <a:pPr lvl="0">
              <a:buFontTx/>
              <a:buNone/>
            </a:pPr>
            <a:endParaRPr lang="th-TH" sz="1000" dirty="0" smtClean="0"/>
          </a:p>
          <a:p>
            <a:pPr lvl="0">
              <a:buFontTx/>
              <a:buNone/>
            </a:pPr>
            <a:r>
              <a:rPr lang="th-TH" sz="1000" b="1" dirty="0" smtClean="0"/>
              <a:t>กราฟิก ตาราง และกราฟ</a:t>
            </a:r>
          </a:p>
          <a:p>
            <a:pPr lvl="0"/>
            <a:r>
              <a:rPr lang="th-TH" sz="1000" dirty="0" smtClean="0"/>
              <a:t>คงความเรียบง่าย ถ้าเป็นไปได้ ให้ใช้ลักษณะและสีที่สอดคล้องกันและไม่เบี่ยงเบนความสนใจ</a:t>
            </a:r>
          </a:p>
          <a:p>
            <a:pPr lvl="0"/>
            <a:r>
              <a:rPr lang="th-TH" sz="1000" dirty="0" smtClean="0"/>
              <a:t>ใส่ป้ายชื่อกราฟและตารางทั้งหมด</a:t>
            </a:r>
          </a:p>
          <a:p>
            <a:endParaRPr lang="th-TH" dirty="0" smtClean="0"/>
          </a:p>
          <a:p>
            <a:endParaRPr lang="th-T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6835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baseline="0" dirty="0" smtClean="0"/>
              <a:t>ทำซ้ำภาพนิ่งนี้ได้ตามความจำเป็นถ้ามีปัญหามากกว่าหนึ่งปัญหา</a:t>
            </a:r>
          </a:p>
          <a:p>
            <a:r>
              <a:rPr lang="th-TH" dirty="0" smtClean="0"/>
              <a:t>ภาพนิ่งนี้รวมถึงภาพนิ่งที่เกี่ยวข้อง</a:t>
            </a:r>
            <a:r>
              <a:rPr lang="th-TH" baseline="0" dirty="0" smtClean="0"/>
              <a:t> สามารถย้ายไปยังภาคผนวกหรือซ่อนไว้ได้ ถ้าจำเป็น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th-TH" smtClean="0"/>
              <a:pPr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0578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baseline="0" dirty="0" smtClean="0"/>
              <a:t>ทำซ้ำภาพนิ่งนี้ได้ตามความจำเป็นถ้ามีปัญหามากกว่าหนึ่งปัญหา</a:t>
            </a:r>
          </a:p>
          <a:p>
            <a:r>
              <a:rPr lang="th-TH" dirty="0" smtClean="0"/>
              <a:t>ภาพนิ่งนี้รวมถึงภาพนิ่งที่เกี่ยวข้อง</a:t>
            </a:r>
            <a:r>
              <a:rPr lang="th-TH" baseline="0" dirty="0" smtClean="0"/>
              <a:t> สามารถย้ายไปยังภาคผนวกหรือซ่อนไว้ได้ ถ้าจำเป็น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th-TH" smtClean="0"/>
              <a:pPr/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8541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ภาพนิ่งต่อไปนี้</a:t>
            </a:r>
            <a:r>
              <a:rPr lang="th-TH" baseline="0" dirty="0" smtClean="0"/>
              <a:t> แสดงตัวอย่างเส้นเวลาหลายๆ แบบโดยใช้กราฟิก SmartArt</a:t>
            </a:r>
            <a:endParaRPr lang="th-TH" dirty="0" smtClean="0"/>
          </a:p>
          <a:p>
            <a:r>
              <a:rPr lang="th-TH" dirty="0" smtClean="0"/>
              <a:t>ซึ่งรวมไปถึงเส้นเวลาสำหรับโครงการโดยทำเครื่องหมายอย่างชัดเจนที่หลักเป้าหมาย</a:t>
            </a:r>
            <a:r>
              <a:rPr lang="th-TH" baseline="0" dirty="0" smtClean="0"/>
              <a:t> วันที่ที่สำคัญ </a:t>
            </a:r>
            <a:r>
              <a:rPr lang="th-TH" dirty="0" smtClean="0"/>
              <a:t>และเน้นสถานะปัจจุบันของโครงการ</a:t>
            </a:r>
          </a:p>
          <a:p>
            <a:endParaRPr lang="th-TH" dirty="0" smtClean="0"/>
          </a:p>
          <a:p>
            <a:endParaRPr lang="th-T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th-TH" smtClean="0"/>
              <a:pPr/>
              <a:t>42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1363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ผลงานวิชาการต้องไม่ทำซ้ำกับที่ทำขอตำแหน่ง</a:t>
            </a:r>
            <a:r>
              <a:rPr lang="th-TH" baseline="0" dirty="0" smtClean="0"/>
              <a:t> ผศ.</a:t>
            </a:r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98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ผลงานวิชาการต้องไม่ทำซ้ำกับที่ทำขอตำแหน่ง</a:t>
            </a:r>
            <a:r>
              <a:rPr lang="th-TH" baseline="0" dirty="0" smtClean="0"/>
              <a:t> รศ.</a:t>
            </a:r>
          </a:p>
          <a:p>
            <a:r>
              <a:rPr lang="th-TH" baseline="0" dirty="0" smtClean="0"/>
              <a:t>ผลงานวิจัยไม่นับงานวิจัยของการศึกษาเพื่อรับปริญญา</a:t>
            </a:r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00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นอกจากจะมุ่งผลงานทางวิชาการที่ก่อให้เกิดประโยชน์ต่อความก้าวหน้าในวงวิชาการแล้วอุดมศึกษาควรจะให้ความสำคัญต่อการผลงานวิชาการที่มุ่งผลเชิงปฏิบัติหรือการประยุกต์ใช้เพื่อก่อให้เกิดการพัฒนาสังคมหรือประเทศด้านใดด้านหนึ่งด้วย</a:t>
            </a:r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7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ภาพนิ่งต่อไปนี้</a:t>
            </a:r>
            <a:r>
              <a:rPr lang="th-TH" baseline="0" dirty="0" smtClean="0"/>
              <a:t> แสดงตัวอย่างเส้นเวลาหลายๆ แบบโดยใช้กราฟิก SmartArt</a:t>
            </a:r>
            <a:endParaRPr lang="th-TH" dirty="0" smtClean="0"/>
          </a:p>
          <a:p>
            <a:r>
              <a:rPr lang="th-TH" dirty="0" smtClean="0"/>
              <a:t>ซึ่งรวมไปถึงเส้นเวลาสำหรับโครงการโดยทำเครื่องหมายอย่างชัดเจนที่หลักเป้าหมาย</a:t>
            </a:r>
            <a:r>
              <a:rPr lang="th-TH" baseline="0" dirty="0" smtClean="0"/>
              <a:t> วันที่ที่สำคัญ </a:t>
            </a:r>
            <a:r>
              <a:rPr lang="th-TH" dirty="0" smtClean="0"/>
              <a:t>และเน้นสถานะปัจจุบันของโครงการ</a:t>
            </a:r>
          </a:p>
          <a:p>
            <a:endParaRPr lang="th-TH" dirty="0" smtClean="0"/>
          </a:p>
          <a:p>
            <a:endParaRPr lang="th-T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th-TH" smtClean="0"/>
              <a:pPr/>
              <a:t>48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9086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ภาพนิ่งต่อไปนี้</a:t>
            </a:r>
            <a:r>
              <a:rPr lang="th-TH" baseline="0" dirty="0" smtClean="0"/>
              <a:t> แสดงตัวอย่างเส้นเวลาหลายๆ แบบโดยใช้กราฟิก SmartArt</a:t>
            </a:r>
            <a:endParaRPr lang="th-TH" dirty="0" smtClean="0"/>
          </a:p>
          <a:p>
            <a:r>
              <a:rPr lang="th-TH" dirty="0" smtClean="0"/>
              <a:t>ซึ่งรวมไปถึงเส้นเวลาสำหรับโครงการโดยทำเครื่องหมายอย่างชัดเจนที่หลักเป้าหมาย</a:t>
            </a:r>
            <a:r>
              <a:rPr lang="th-TH" baseline="0" dirty="0" smtClean="0"/>
              <a:t> วันที่ที่สำคัญ </a:t>
            </a:r>
            <a:r>
              <a:rPr lang="th-TH" dirty="0" smtClean="0"/>
              <a:t>และเน้นสถานะปัจจุบันของโครงการ</a:t>
            </a:r>
          </a:p>
          <a:p>
            <a:endParaRPr lang="th-TH" dirty="0" smtClean="0"/>
          </a:p>
          <a:p>
            <a:endParaRPr lang="th-T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th-TH" smtClean="0"/>
              <a:pPr/>
              <a:t>49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80221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0050" y="547688"/>
            <a:ext cx="3413125" cy="2560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sz="12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542256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th-TH"/>
            </a:pPr>
            <a:r>
              <a:rPr lang="th-TH" dirty="0" smtClean="0"/>
              <a:t>จัดเตรียมภาพนิ่งไว้ในภาคผนวก</a:t>
            </a:r>
            <a:r>
              <a:rPr lang="th-TH" baseline="0" dirty="0" smtClean="0"/>
              <a:t> ถ้าเกิดต้องการรายละเอียดเพิ่มเติมหรือภาพนิ่งเสริม ภาคผนวกยังมีประโยชน์ถ้ามีการแจกจ่ายงานนำเสนอในภายหลังอีกด้วย </a:t>
            </a:r>
            <a:endParaRPr lang="th-TH" dirty="0" smtClean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th-TH" smtClean="0"/>
              <a:pPr/>
              <a:t>57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6377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โครงการนี้</a:t>
            </a:r>
            <a:r>
              <a:rPr lang="th-TH" baseline="0" dirty="0" smtClean="0"/>
              <a:t> เกี่ยวกับอะไร</a:t>
            </a:r>
          </a:p>
          <a:p>
            <a:r>
              <a:rPr lang="th-TH" dirty="0" smtClean="0"/>
              <a:t>กำหนด</a:t>
            </a:r>
            <a:r>
              <a:rPr lang="th-TH" baseline="0" dirty="0" smtClean="0"/>
              <a:t> เป้าหมายของโครงการนี้</a:t>
            </a:r>
          </a:p>
          <a:p>
            <a:pPr lvl="1"/>
            <a:r>
              <a:rPr lang="th-TH" dirty="0" smtClean="0"/>
              <a:t>โครงการนี้คล้ายกับโครงการในอดีตหรือเป็นโครงการรูปแบบใหม่</a:t>
            </a:r>
          </a:p>
          <a:p>
            <a:r>
              <a:rPr lang="th-TH" baseline="0" dirty="0" smtClean="0"/>
              <a:t>กำหนดขอบเขตของโครงการนี้</a:t>
            </a:r>
          </a:p>
          <a:p>
            <a:pPr lvl="1"/>
            <a:r>
              <a:rPr lang="th-TH" baseline="0" dirty="0" smtClean="0"/>
              <a:t>โครงการนี้เป็นโครงการอิสระหรือเกี่ยวข้องกับโครงการอื่น</a:t>
            </a:r>
          </a:p>
          <a:p>
            <a:pPr lvl="0"/>
            <a:endParaRPr lang="th-TH" baseline="0" dirty="0" smtClean="0"/>
          </a:p>
          <a:p>
            <a:pPr lvl="0"/>
            <a:r>
              <a:rPr lang="th-TH" baseline="0" dirty="0" smtClean="0"/>
              <a:t>* โปรดสังเกตว่าภาพนิ่งนี้ไม่จำเป็นสำหรับการประชุมแจ้งสถานะรายสัปดาห์</a:t>
            </a:r>
            <a:endParaRPr lang="th-TH" dirty="0" smtClean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7701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th-TH"/>
            </a:pPr>
            <a:r>
              <a:rPr lang="th-TH" dirty="0" smtClean="0"/>
              <a:t>จัดเตรียมภาพนิ่งไว้ในภาคผนวก</a:t>
            </a:r>
            <a:r>
              <a:rPr lang="th-TH" baseline="0" dirty="0" smtClean="0"/>
              <a:t> ถ้าเกิดต้องการรายละเอียดเพิ่มเติมหรือภาพนิ่งเสริม ภาคผนวกยังมีประโยชน์ถ้ามีการแจกจ่ายงานนำเสนอในภายหลังอีกด้วย </a:t>
            </a:r>
            <a:endParaRPr lang="th-TH" dirty="0" smtClean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th-TH" smtClean="0"/>
              <a:pPr/>
              <a:t>58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5807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th-TH" dirty="0" smtClean="0"/>
              <a:t>* ถ้าปัญหาใดๆ เหล่านี้</a:t>
            </a:r>
            <a:r>
              <a:rPr lang="th-TH" baseline="0" dirty="0" smtClean="0"/>
              <a:t> ทำให้กำหนดการล่าช้า หรือจำเป็นต้องมีการพูดคุยเพิ่มเติม ให้รวมรายละเอียดไว้ในภาพนิ่งภาพต่อไปด้วย</a:t>
            </a:r>
          </a:p>
          <a:p>
            <a:pPr>
              <a:buFont typeface="Arial" charset="0"/>
              <a:buNone/>
            </a:pPr>
            <a:endParaRPr lang="th-TH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72237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th-TH" dirty="0" smtClean="0"/>
              <a:t>* ถ้าปัญหาใดๆ เหล่านี้</a:t>
            </a:r>
            <a:r>
              <a:rPr lang="th-TH" baseline="0" dirty="0" smtClean="0"/>
              <a:t> ทำให้กำหนดการล่าช้า หรือจำเป็นต้องมีการพูดคุยเพิ่มเติม ให้รวมรายละเอียดไว้ในภาพนิ่งภาพต่อไปด้วย</a:t>
            </a:r>
          </a:p>
          <a:p>
            <a:pPr>
              <a:buFont typeface="Arial" charset="0"/>
              <a:buNone/>
            </a:pPr>
            <a:endParaRPr lang="th-TH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2364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th-TH" dirty="0" smtClean="0"/>
              <a:t>* ถ้าปัญหาใดๆ เหล่านี้</a:t>
            </a:r>
            <a:r>
              <a:rPr lang="th-TH" baseline="0" dirty="0" smtClean="0"/>
              <a:t> ทำให้กำหนดการล่าช้า หรือจำเป็นต้องมีการพูดคุยเพิ่มเติม ให้รวมรายละเอียดไว้ในภาพนิ่งภาพต่อไปด้วย</a:t>
            </a:r>
          </a:p>
          <a:p>
            <a:pPr>
              <a:buFont typeface="Arial" charset="0"/>
              <a:buNone/>
            </a:pPr>
            <a:endParaRPr lang="th-TH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th-TH" smtClean="0"/>
              <a:pPr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8083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18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baseline="0" dirty="0" smtClean="0"/>
              <a:t>ทำซ้ำภาพนิ่งนี้ได้ตามความจำเป็นถ้ามีปัญหามากกว่าหนึ่งปัญหา</a:t>
            </a:r>
          </a:p>
          <a:p>
            <a:r>
              <a:rPr lang="th-TH" dirty="0" smtClean="0"/>
              <a:t>ภาพนิ่งนี้รวมถึงภาพนิ่งที่เกี่ยวข้อง</a:t>
            </a:r>
            <a:r>
              <a:rPr lang="th-TH" baseline="0" dirty="0" smtClean="0"/>
              <a:t> สามารถย้ายไปยังภาคผนวกหรือซ่อนไว้ได้ ถ้าจำเป็น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th-TH" smtClean="0"/>
              <a:pPr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1130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baseline="0" dirty="0" smtClean="0"/>
              <a:t>ทำซ้ำภาพนิ่งนี้ได้ตามความจำเป็นถ้ามีปัญหามากกว่าหนึ่งปัญหา</a:t>
            </a:r>
          </a:p>
          <a:p>
            <a:r>
              <a:rPr lang="th-TH" dirty="0" smtClean="0"/>
              <a:t>ภาพนิ่งนี้รวมถึงภาพนิ่งที่เกี่ยวข้อง</a:t>
            </a:r>
            <a:r>
              <a:rPr lang="th-TH" baseline="0" dirty="0" smtClean="0"/>
              <a:t> สามารถย้ายไปยังภาคผนวกหรือซ่อนไว้ได้ ถ้าจำเป็น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th-TH" smtClean="0"/>
              <a:pPr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0966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baseline="0" dirty="0" smtClean="0"/>
              <a:t>ทำซ้ำภาพนิ่งนี้ได้ตามความจำเป็นถ้ามีปัญหามากกว่าหนึ่งปัญหา</a:t>
            </a:r>
          </a:p>
          <a:p>
            <a:r>
              <a:rPr lang="th-TH" dirty="0" smtClean="0"/>
              <a:t>ภาพนิ่งนี้รวมถึงภาพนิ่งที่เกี่ยวข้อง</a:t>
            </a:r>
            <a:r>
              <a:rPr lang="th-TH" baseline="0" dirty="0" smtClean="0"/>
              <a:t> สามารถย้ายไปยังภาคผนวกหรือซ่อนไว้ได้ ถ้าจำเป็น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th-TH" smtClean="0"/>
              <a:pPr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9032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 eaLnBrk="1" latinLnBrk="0" hangingPunct="1">
              <a:defRPr kumimoji="0" lang="th-TH">
                <a:latin typeface="Georgia" pitchFamily="18" charset="0"/>
              </a:defRPr>
            </a:lvl1pPr>
          </a:lstStyle>
          <a:p>
            <a:pPr eaLnBrk="1" latinLnBrk="0" hangingPunct="1"/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th-TH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th-TH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th-TH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th-TH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th-TH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th-TH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th-TH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th-TH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th-TH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th-TH"/>
              <a:t>คลิกเพื่อแก้ไข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29/06/59</a:t>
            </a:fld>
            <a:endParaRPr kumimoji="0"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29/06/59</a:t>
            </a:fld>
            <a:endParaRPr kumimoji="0"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th-TH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pPr eaLnBrk="1" latinLnBrk="0" hangingPunct="1"/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29/06/59</a:t>
            </a:fld>
            <a:endParaRPr kumimoji="0"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th-TH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7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 eaLnBrk="1" latinLnBrk="0" hangingPunct="1">
              <a:defRPr kumimoji="0" lang="th-TH" sz="3600" b="0" cap="none">
                <a:latin typeface="Georgia" pitchFamily="18" charset="0"/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 eaLnBrk="1" latinLnBrk="0" hangingPunct="1">
              <a:buNone/>
              <a:defRPr kumimoji="0" lang="th-TH"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eaLnBrk="1" latinLnBrk="0" hangingPunct="1">
              <a:buNone/>
              <a:defRPr kumimoji="0" lang="th-TH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th-TH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th-TH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th-TH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th-TH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th-TH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th-TH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th-TH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29/06/59</a:t>
            </a:fld>
            <a:endParaRPr kumimoji="0"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th-TH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 eaLnBrk="1" latinLnBrk="0" hangingPunct="1">
              <a:defRPr kumimoji="0" lang="th-TH" sz="2800">
                <a:latin typeface="Georgia" pitchFamily="18" charset="0"/>
              </a:defRPr>
            </a:lvl1pPr>
          </a:lstStyle>
          <a:p>
            <a:pPr eaLnBrk="1" latinLnBrk="0" hangingPunct="1"/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th-TH" sz="2000">
                <a:latin typeface="Georgia" pitchFamily="18" charset="0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th-TH" sz="1800">
                <a:latin typeface="Georgia" pitchFamily="18" charset="0"/>
              </a:defRPr>
            </a:lvl2pPr>
            <a:lvl3pPr eaLnBrk="1" latinLnBrk="0" hangingPunct="1">
              <a:defRPr kumimoji="0" lang="th-TH" sz="2000">
                <a:latin typeface="Georgia" pitchFamily="18" charset="0"/>
              </a:defRPr>
            </a:lvl3pPr>
            <a:lvl4pPr eaLnBrk="1" latinLnBrk="0" hangingPunct="1">
              <a:defRPr kumimoji="0" lang="th-TH" sz="2000">
                <a:latin typeface="Georgia" pitchFamily="18" charset="0"/>
              </a:defRPr>
            </a:lvl4pPr>
            <a:lvl5pPr eaLnBrk="1" latinLnBrk="0" hangingPunct="1">
              <a:defRPr kumimoji="0" lang="th-TH" sz="2000">
                <a:latin typeface="Georgia" pitchFamily="18" charset="0"/>
              </a:defRPr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29/06/59</a:t>
            </a:fld>
            <a:endParaRPr kumimoji="0"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th-TH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th-TH" sz="2400"/>
            </a:lvl1pPr>
            <a:lvl2pPr eaLnBrk="1" latinLnBrk="0" hangingPunct="1">
              <a:defRPr kumimoji="0" lang="th-TH" sz="2000"/>
            </a:lvl2pPr>
            <a:lvl3pPr eaLnBrk="1" latinLnBrk="0" hangingPunct="1">
              <a:defRPr kumimoji="0" lang="th-TH" sz="1800"/>
            </a:lvl3pPr>
            <a:lvl4pPr eaLnBrk="1" latinLnBrk="0" hangingPunct="1">
              <a:defRPr kumimoji="0" lang="th-TH" sz="1600"/>
            </a:lvl4pPr>
            <a:lvl5pPr eaLnBrk="1" latinLnBrk="0" hangingPunct="1">
              <a:defRPr kumimoji="0" lang="th-TH" sz="1600"/>
            </a:lvl5pPr>
            <a:lvl6pPr eaLnBrk="1" latinLnBrk="0" hangingPunct="1">
              <a:defRPr kumimoji="0" lang="th-TH" sz="1800"/>
            </a:lvl6pPr>
            <a:lvl7pPr eaLnBrk="1" latinLnBrk="0" hangingPunct="1">
              <a:defRPr kumimoji="0" lang="th-TH" sz="1800"/>
            </a:lvl7pPr>
            <a:lvl8pPr eaLnBrk="1" latinLnBrk="0" hangingPunct="1">
              <a:defRPr kumimoji="0" lang="th-TH" sz="1800"/>
            </a:lvl8pPr>
            <a:lvl9pPr eaLnBrk="1" latinLnBrk="0" hangingPunct="1">
              <a:defRPr kumimoji="0" lang="th-TH" sz="1800"/>
            </a:lvl9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th-TH" sz="2400"/>
            </a:lvl1pPr>
            <a:lvl2pPr eaLnBrk="1" latinLnBrk="0" hangingPunct="1">
              <a:defRPr kumimoji="0" lang="th-TH" sz="2000"/>
            </a:lvl2pPr>
            <a:lvl3pPr eaLnBrk="1" latinLnBrk="0" hangingPunct="1">
              <a:defRPr kumimoji="0" lang="th-TH" sz="1800"/>
            </a:lvl3pPr>
            <a:lvl4pPr eaLnBrk="1" latinLnBrk="0" hangingPunct="1">
              <a:defRPr kumimoji="0" lang="th-TH" sz="1600"/>
            </a:lvl4pPr>
            <a:lvl5pPr eaLnBrk="1" latinLnBrk="0" hangingPunct="1">
              <a:defRPr kumimoji="0" lang="th-TH" sz="1600"/>
            </a:lvl5pPr>
            <a:lvl6pPr eaLnBrk="1" latinLnBrk="0" hangingPunct="1">
              <a:defRPr kumimoji="0" lang="th-TH" sz="1800"/>
            </a:lvl6pPr>
            <a:lvl7pPr eaLnBrk="1" latinLnBrk="0" hangingPunct="1">
              <a:defRPr kumimoji="0" lang="th-TH" sz="1800"/>
            </a:lvl7pPr>
            <a:lvl8pPr eaLnBrk="1" latinLnBrk="0" hangingPunct="1">
              <a:defRPr kumimoji="0" lang="th-TH" sz="1800"/>
            </a:lvl8pPr>
            <a:lvl9pPr eaLnBrk="1" latinLnBrk="0" hangingPunct="1">
              <a:defRPr kumimoji="0" lang="th-TH" sz="1800"/>
            </a:lvl9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29/06/59</a:t>
            </a:fld>
            <a:endParaRPr kumimoji="0"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th-TH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 eaLnBrk="1" latinLnBrk="0" hangingPunct="1">
              <a:defRPr kumimoji="0" lang="th-TH"/>
            </a:lvl1pPr>
          </a:lstStyle>
          <a:p>
            <a:pPr eaLnBrk="1" latinLnBrk="0" hangingPunct="1"/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th-TH" sz="2000" b="1"/>
            </a:lvl1pPr>
            <a:lvl2pPr marL="457200" indent="0" eaLnBrk="1" latinLnBrk="0" hangingPunct="1">
              <a:buNone/>
              <a:defRPr kumimoji="0" lang="th-TH" sz="2000" b="1"/>
            </a:lvl2pPr>
            <a:lvl3pPr marL="914400" indent="0" eaLnBrk="1" latinLnBrk="0" hangingPunct="1">
              <a:buNone/>
              <a:defRPr kumimoji="0" lang="th-TH" sz="1800" b="1"/>
            </a:lvl3pPr>
            <a:lvl4pPr marL="1371600" indent="0" eaLnBrk="1" latinLnBrk="0" hangingPunct="1">
              <a:buNone/>
              <a:defRPr kumimoji="0" lang="th-TH" sz="1600" b="1"/>
            </a:lvl4pPr>
            <a:lvl5pPr marL="1828800" indent="0" eaLnBrk="1" latinLnBrk="0" hangingPunct="1">
              <a:buNone/>
              <a:defRPr kumimoji="0" lang="th-TH" sz="1600" b="1"/>
            </a:lvl5pPr>
            <a:lvl6pPr marL="2286000" indent="0" eaLnBrk="1" latinLnBrk="0" hangingPunct="1">
              <a:buNone/>
              <a:defRPr kumimoji="0" lang="th-TH" sz="1600" b="1"/>
            </a:lvl6pPr>
            <a:lvl7pPr marL="2743200" indent="0" eaLnBrk="1" latinLnBrk="0" hangingPunct="1">
              <a:buNone/>
              <a:defRPr kumimoji="0" lang="th-TH" sz="1600" b="1"/>
            </a:lvl7pPr>
            <a:lvl8pPr marL="3200400" indent="0" eaLnBrk="1" latinLnBrk="0" hangingPunct="1">
              <a:buNone/>
              <a:defRPr kumimoji="0" lang="th-TH" sz="1600" b="1"/>
            </a:lvl8pPr>
            <a:lvl9pPr marL="3657600" indent="0" eaLnBrk="1" latinLnBrk="0" hangingPunct="1">
              <a:buNone/>
              <a:defRPr kumimoji="0" lang="th-TH" sz="1600" b="1"/>
            </a:lvl9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th-TH" sz="2000"/>
            </a:lvl1pPr>
            <a:lvl2pPr eaLnBrk="1" latinLnBrk="0" hangingPunct="1">
              <a:defRPr kumimoji="0" lang="th-TH" sz="1800"/>
            </a:lvl2pPr>
            <a:lvl3pPr eaLnBrk="1" latinLnBrk="0" hangingPunct="1">
              <a:defRPr kumimoji="0" lang="th-TH" sz="1600"/>
            </a:lvl3pPr>
            <a:lvl4pPr eaLnBrk="1" latinLnBrk="0" hangingPunct="1">
              <a:defRPr kumimoji="0" lang="th-TH" sz="1400"/>
            </a:lvl4pPr>
            <a:lvl5pPr eaLnBrk="1" latinLnBrk="0" hangingPunct="1">
              <a:defRPr kumimoji="0" lang="th-TH" sz="1400"/>
            </a:lvl5pPr>
            <a:lvl6pPr eaLnBrk="1" latinLnBrk="0" hangingPunct="1">
              <a:defRPr kumimoji="0" lang="th-TH" sz="1600"/>
            </a:lvl6pPr>
            <a:lvl7pPr eaLnBrk="1" latinLnBrk="0" hangingPunct="1">
              <a:defRPr kumimoji="0" lang="th-TH" sz="1600"/>
            </a:lvl7pPr>
            <a:lvl8pPr eaLnBrk="1" latinLnBrk="0" hangingPunct="1">
              <a:defRPr kumimoji="0" lang="th-TH" sz="1600"/>
            </a:lvl8pPr>
            <a:lvl9pPr eaLnBrk="1" latinLnBrk="0" hangingPunct="1">
              <a:defRPr kumimoji="0" lang="th-TH" sz="1600"/>
            </a:lvl9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th-TH" sz="2000" b="1"/>
            </a:lvl1pPr>
            <a:lvl2pPr marL="457200" indent="0" eaLnBrk="1" latinLnBrk="0" hangingPunct="1">
              <a:buNone/>
              <a:defRPr kumimoji="0" lang="th-TH" sz="2000" b="1"/>
            </a:lvl2pPr>
            <a:lvl3pPr marL="914400" indent="0" eaLnBrk="1" latinLnBrk="0" hangingPunct="1">
              <a:buNone/>
              <a:defRPr kumimoji="0" lang="th-TH" sz="1800" b="1"/>
            </a:lvl3pPr>
            <a:lvl4pPr marL="1371600" indent="0" eaLnBrk="1" latinLnBrk="0" hangingPunct="1">
              <a:buNone/>
              <a:defRPr kumimoji="0" lang="th-TH" sz="1600" b="1"/>
            </a:lvl4pPr>
            <a:lvl5pPr marL="1828800" indent="0" eaLnBrk="1" latinLnBrk="0" hangingPunct="1">
              <a:buNone/>
              <a:defRPr kumimoji="0" lang="th-TH" sz="1600" b="1"/>
            </a:lvl5pPr>
            <a:lvl6pPr marL="2286000" indent="0" eaLnBrk="1" latinLnBrk="0" hangingPunct="1">
              <a:buNone/>
              <a:defRPr kumimoji="0" lang="th-TH" sz="1600" b="1"/>
            </a:lvl6pPr>
            <a:lvl7pPr marL="2743200" indent="0" eaLnBrk="1" latinLnBrk="0" hangingPunct="1">
              <a:buNone/>
              <a:defRPr kumimoji="0" lang="th-TH" sz="1600" b="1"/>
            </a:lvl7pPr>
            <a:lvl8pPr marL="3200400" indent="0" eaLnBrk="1" latinLnBrk="0" hangingPunct="1">
              <a:buNone/>
              <a:defRPr kumimoji="0" lang="th-TH" sz="1600" b="1"/>
            </a:lvl8pPr>
            <a:lvl9pPr marL="3657600" indent="0" eaLnBrk="1" latinLnBrk="0" hangingPunct="1">
              <a:buNone/>
              <a:defRPr kumimoji="0" lang="th-TH" sz="1600" b="1"/>
            </a:lvl9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th-TH" sz="2000"/>
            </a:lvl1pPr>
            <a:lvl2pPr eaLnBrk="1" latinLnBrk="0" hangingPunct="1">
              <a:defRPr kumimoji="0" lang="th-TH" sz="1800"/>
            </a:lvl2pPr>
            <a:lvl3pPr eaLnBrk="1" latinLnBrk="0" hangingPunct="1">
              <a:defRPr kumimoji="0" lang="th-TH" sz="1600"/>
            </a:lvl3pPr>
            <a:lvl4pPr eaLnBrk="1" latinLnBrk="0" hangingPunct="1">
              <a:defRPr kumimoji="0" lang="th-TH" sz="1400"/>
            </a:lvl4pPr>
            <a:lvl5pPr eaLnBrk="1" latinLnBrk="0" hangingPunct="1">
              <a:defRPr kumimoji="0" lang="th-TH" sz="1400"/>
            </a:lvl5pPr>
            <a:lvl6pPr eaLnBrk="1" latinLnBrk="0" hangingPunct="1">
              <a:defRPr kumimoji="0" lang="th-TH" sz="1600"/>
            </a:lvl6pPr>
            <a:lvl7pPr eaLnBrk="1" latinLnBrk="0" hangingPunct="1">
              <a:defRPr kumimoji="0" lang="th-TH" sz="1600"/>
            </a:lvl7pPr>
            <a:lvl8pPr eaLnBrk="1" latinLnBrk="0" hangingPunct="1">
              <a:defRPr kumimoji="0" lang="th-TH" sz="1600"/>
            </a:lvl8pPr>
            <a:lvl9pPr eaLnBrk="1" latinLnBrk="0" hangingPunct="1">
              <a:defRPr kumimoji="0" lang="th-TH" sz="1600"/>
            </a:lvl9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29/06/59</a:t>
            </a:fld>
            <a:endParaRPr kumimoji="0"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th-TH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eaLnBrk="1" latinLnBrk="0" hangingPunct="1">
              <a:defRPr kumimoji="0" lang="th-TH" sz="2800"/>
            </a:lvl1pPr>
          </a:lstStyle>
          <a:p>
            <a:pPr eaLnBrk="1" latinLnBrk="0" hangingPunct="1"/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29/06/59</a:t>
            </a:fld>
            <a:endParaRPr kumimoji="0"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th-TH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29/06/59</a:t>
            </a:fld>
            <a:endParaRPr kumimoji="0"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th-TH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 eaLnBrk="1" latinLnBrk="0" hangingPunct="1">
              <a:defRPr kumimoji="0" lang="th-TH" sz="2000" b="1"/>
            </a:lvl1pPr>
          </a:lstStyle>
          <a:p>
            <a:pPr eaLnBrk="1" latinLnBrk="0" hangingPunct="1"/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 eaLnBrk="1" latinLnBrk="0" hangingPunct="1">
              <a:defRPr kumimoji="0" lang="th-TH" sz="2800"/>
            </a:lvl1pPr>
            <a:lvl2pPr eaLnBrk="1" latinLnBrk="0" hangingPunct="1">
              <a:defRPr kumimoji="0" lang="th-TH" sz="2400"/>
            </a:lvl2pPr>
            <a:lvl3pPr eaLnBrk="1" latinLnBrk="0" hangingPunct="1">
              <a:defRPr kumimoji="0" lang="th-TH" sz="2000"/>
            </a:lvl3pPr>
            <a:lvl4pPr eaLnBrk="1" latinLnBrk="0" hangingPunct="1">
              <a:defRPr kumimoji="0" lang="th-TH" sz="1800"/>
            </a:lvl4pPr>
            <a:lvl5pPr eaLnBrk="1" latinLnBrk="0" hangingPunct="1">
              <a:defRPr kumimoji="0" lang="th-TH" sz="1800"/>
            </a:lvl5pPr>
            <a:lvl6pPr eaLnBrk="1" latinLnBrk="0" hangingPunct="1">
              <a:defRPr kumimoji="0" lang="th-TH" sz="2000"/>
            </a:lvl6pPr>
            <a:lvl7pPr eaLnBrk="1" latinLnBrk="0" hangingPunct="1">
              <a:defRPr kumimoji="0" lang="th-TH" sz="2000"/>
            </a:lvl7pPr>
            <a:lvl8pPr eaLnBrk="1" latinLnBrk="0" hangingPunct="1">
              <a:defRPr kumimoji="0" lang="th-TH" sz="2000"/>
            </a:lvl8pPr>
            <a:lvl9pPr eaLnBrk="1" latinLnBrk="0" hangingPunct="1">
              <a:defRPr kumimoji="0" lang="th-TH" sz="2000"/>
            </a:lvl9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eaLnBrk="1" latinLnBrk="0" hangingPunct="1">
              <a:buNone/>
              <a:defRPr kumimoji="0" lang="th-TH" sz="1400"/>
            </a:lvl1pPr>
            <a:lvl2pPr marL="457200" indent="0" eaLnBrk="1" latinLnBrk="0" hangingPunct="1">
              <a:buNone/>
              <a:defRPr kumimoji="0" lang="th-TH" sz="1200"/>
            </a:lvl2pPr>
            <a:lvl3pPr marL="914400" indent="0" eaLnBrk="1" latinLnBrk="0" hangingPunct="1">
              <a:buNone/>
              <a:defRPr kumimoji="0" lang="th-TH" sz="1000"/>
            </a:lvl3pPr>
            <a:lvl4pPr marL="1371600" indent="0" eaLnBrk="1" latinLnBrk="0" hangingPunct="1">
              <a:buNone/>
              <a:defRPr kumimoji="0" lang="th-TH" sz="900"/>
            </a:lvl4pPr>
            <a:lvl5pPr marL="1828800" indent="0" eaLnBrk="1" latinLnBrk="0" hangingPunct="1">
              <a:buNone/>
              <a:defRPr kumimoji="0" lang="th-TH" sz="900"/>
            </a:lvl5pPr>
            <a:lvl6pPr marL="2286000" indent="0" eaLnBrk="1" latinLnBrk="0" hangingPunct="1">
              <a:buNone/>
              <a:defRPr kumimoji="0" lang="th-TH" sz="900"/>
            </a:lvl6pPr>
            <a:lvl7pPr marL="2743200" indent="0" eaLnBrk="1" latinLnBrk="0" hangingPunct="1">
              <a:buNone/>
              <a:defRPr kumimoji="0" lang="th-TH" sz="900"/>
            </a:lvl7pPr>
            <a:lvl8pPr marL="3200400" indent="0" eaLnBrk="1" latinLnBrk="0" hangingPunct="1">
              <a:buNone/>
              <a:defRPr kumimoji="0" lang="th-TH" sz="900"/>
            </a:lvl8pPr>
            <a:lvl9pPr marL="3657600" indent="0" eaLnBrk="1" latinLnBrk="0" hangingPunct="1">
              <a:buNone/>
              <a:defRPr kumimoji="0" lang="th-TH" sz="900"/>
            </a:lvl9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29/06/59</a:t>
            </a:fld>
            <a:endParaRPr kumimoji="0"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th-TH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th-TH" sz="2000" b="1"/>
            </a:lvl1pPr>
          </a:lstStyle>
          <a:p>
            <a:pPr eaLnBrk="1" latinLnBrk="0" hangingPunct="1"/>
            <a:r>
              <a:rPr lang="th-TH" smtClean="0"/>
              <a:t>คลิกเพื่อแก้ไขลักษณะชื่อเรื่องต้นแบบ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th-TH" sz="3200"/>
            </a:lvl1pPr>
            <a:lvl2pPr marL="457200" indent="0" eaLnBrk="1" latinLnBrk="0" hangingPunct="1">
              <a:buNone/>
              <a:defRPr kumimoji="0" lang="th-TH" sz="2800"/>
            </a:lvl2pPr>
            <a:lvl3pPr marL="914400" indent="0" eaLnBrk="1" latinLnBrk="0" hangingPunct="1">
              <a:buNone/>
              <a:defRPr kumimoji="0" lang="th-TH" sz="2400"/>
            </a:lvl3pPr>
            <a:lvl4pPr marL="1371600" indent="0" eaLnBrk="1" latinLnBrk="0" hangingPunct="1">
              <a:buNone/>
              <a:defRPr kumimoji="0" lang="th-TH" sz="2000"/>
            </a:lvl4pPr>
            <a:lvl5pPr marL="1828800" indent="0" eaLnBrk="1" latinLnBrk="0" hangingPunct="1">
              <a:buNone/>
              <a:defRPr kumimoji="0" lang="th-TH" sz="2000"/>
            </a:lvl5pPr>
            <a:lvl6pPr marL="2286000" indent="0" eaLnBrk="1" latinLnBrk="0" hangingPunct="1">
              <a:buNone/>
              <a:defRPr kumimoji="0" lang="th-TH" sz="2000"/>
            </a:lvl6pPr>
            <a:lvl7pPr marL="2743200" indent="0" eaLnBrk="1" latinLnBrk="0" hangingPunct="1">
              <a:buNone/>
              <a:defRPr kumimoji="0" lang="th-TH" sz="2000"/>
            </a:lvl7pPr>
            <a:lvl8pPr marL="3200400" indent="0" eaLnBrk="1" latinLnBrk="0" hangingPunct="1">
              <a:buNone/>
              <a:defRPr kumimoji="0" lang="th-TH" sz="2000"/>
            </a:lvl8pPr>
            <a:lvl9pPr marL="3657600" indent="0" eaLnBrk="1" latinLnBrk="0" hangingPunct="1">
              <a:buNone/>
              <a:defRPr kumimoji="0" lang="th-TH" sz="2000"/>
            </a:lvl9pPr>
          </a:lstStyle>
          <a:p>
            <a:pPr eaLnBrk="1" latinLnBrk="0" hangingPunct="1"/>
            <a:r>
              <a:rPr lang="th-TH" smtClean="0"/>
              <a:t>คลิกไอคอนเพื่อเพิ่มรูปภาพ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th-TH" sz="1400"/>
            </a:lvl1pPr>
            <a:lvl2pPr marL="457200" indent="0" eaLnBrk="1" latinLnBrk="0" hangingPunct="1">
              <a:buNone/>
              <a:defRPr kumimoji="0" lang="th-TH" sz="1200"/>
            </a:lvl2pPr>
            <a:lvl3pPr marL="914400" indent="0" eaLnBrk="1" latinLnBrk="0" hangingPunct="1">
              <a:buNone/>
              <a:defRPr kumimoji="0" lang="th-TH" sz="1000"/>
            </a:lvl3pPr>
            <a:lvl4pPr marL="1371600" indent="0" eaLnBrk="1" latinLnBrk="0" hangingPunct="1">
              <a:buNone/>
              <a:defRPr kumimoji="0" lang="th-TH" sz="900"/>
            </a:lvl4pPr>
            <a:lvl5pPr marL="1828800" indent="0" eaLnBrk="1" latinLnBrk="0" hangingPunct="1">
              <a:buNone/>
              <a:defRPr kumimoji="0" lang="th-TH" sz="900"/>
            </a:lvl5pPr>
            <a:lvl6pPr marL="2286000" indent="0" eaLnBrk="1" latinLnBrk="0" hangingPunct="1">
              <a:buNone/>
              <a:defRPr kumimoji="0" lang="th-TH" sz="900"/>
            </a:lvl6pPr>
            <a:lvl7pPr marL="2743200" indent="0" eaLnBrk="1" latinLnBrk="0" hangingPunct="1">
              <a:buNone/>
              <a:defRPr kumimoji="0" lang="th-TH" sz="900"/>
            </a:lvl7pPr>
            <a:lvl8pPr marL="3200400" indent="0" eaLnBrk="1" latinLnBrk="0" hangingPunct="1">
              <a:buNone/>
              <a:defRPr kumimoji="0" lang="th-TH" sz="900"/>
            </a:lvl8pPr>
            <a:lvl9pPr marL="3657600" indent="0" eaLnBrk="1" latinLnBrk="0" hangingPunct="1">
              <a:buNone/>
              <a:defRPr kumimoji="0" lang="th-TH" sz="900"/>
            </a:lvl9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29/06/59</a:t>
            </a:fld>
            <a:endParaRPr kumimoji="0"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‹#›</a:t>
            </a:fld>
            <a:endParaRPr kumimoji="0" lang="th-TH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th-TH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t>29/06/59</a:t>
            </a:fld>
            <a:endParaRPr kumimoji="0"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th-TH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th-TH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t>‹#›</a:t>
            </a:fld>
            <a:endParaRPr kumimoji="0"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th-TH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th-TH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th-TH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th-TH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th-TH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th-TH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th-TH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th-TH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th-TH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th-TH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th-TH"/>
      </a:defPPr>
      <a:lvl1pPr marL="0" algn="l" defTabSz="914400" rtl="0" eaLnBrk="1" latinLnBrk="0" hangingPunct="1">
        <a:defRPr kumimoji="0" lang="th-TH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th-TH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th-TH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th-TH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th-TH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th-TH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th-TH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th-TH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th-TH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notesSlide" Target="../notesSlides/notesSlide10.xml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8.jpeg"/><Relationship Id="rId9" Type="http://schemas.microsoft.com/office/2007/relationships/diagramDrawing" Target="../diagrams/drawing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notesSlide" Target="../notesSlides/notesSlide11.xml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notesSlide" Target="../notesSlides/notesSlide12.xml"/><Relationship Id="rId7" Type="http://schemas.openxmlformats.org/officeDocument/2006/relationships/diagramColors" Target="../diagrams/colors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notesSlide" Target="../notesSlides/notesSlide16.xml"/><Relationship Id="rId7" Type="http://schemas.openxmlformats.org/officeDocument/2006/relationships/diagramColors" Target="../diagrams/colors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notesSlide" Target="../notesSlides/notesSlide17.xml"/><Relationship Id="rId7" Type="http://schemas.openxmlformats.org/officeDocument/2006/relationships/diagramColors" Target="../diagrams/colors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มหาวิทยาลัยราชภัฏหมู่บ้านจอมบึง จังหวัดราชบุรี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916" y="1297583"/>
            <a:ext cx="899592" cy="117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79512" y="454675"/>
            <a:ext cx="7560840" cy="1894205"/>
          </a:xfrm>
        </p:spPr>
        <p:txBody>
          <a:bodyPr>
            <a:noAutofit/>
          </a:bodyPr>
          <a:lstStyle/>
          <a:p>
            <a:pPr algn="ctr"/>
            <a:r>
              <a:rPr lang="th-TH" sz="6000" b="1" dirty="0" smtClean="0">
                <a:latin typeface="4711_AtNoon_ChineseBrush" pitchFamily="2" charset="0"/>
                <a:cs typeface="4711_AtNoon_ChineseBrush" pitchFamily="2" charset="0"/>
              </a:rPr>
              <a:t>ระเบียบข้อบังคับต่างๆ</a:t>
            </a:r>
            <a:endParaRPr lang="th-TH" sz="6000" b="1" dirty="0">
              <a:latin typeface="4711_AtNoon_ChineseBrush" pitchFamily="2" charset="0"/>
              <a:cs typeface="4711_AtNoon_ChineseBru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7308304" y="6021288"/>
            <a:ext cx="1746660" cy="79208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th-TH" b="1" dirty="0" smtClean="0">
                <a:latin typeface="TH Srisakdi" pitchFamily="2" charset="-34"/>
                <a:cs typeface="TH Srisakdi" pitchFamily="2" charset="-34"/>
              </a:rPr>
              <a:t>ทิพย์รัมภา  เจิดสกุล (กบ)</a:t>
            </a:r>
          </a:p>
          <a:p>
            <a:pPr algn="r"/>
            <a:r>
              <a:rPr lang="th-TH" b="1" dirty="0" smtClean="0">
                <a:latin typeface="TH Srisakdi" pitchFamily="2" charset="-34"/>
                <a:cs typeface="TH Srisakdi" pitchFamily="2" charset="-34"/>
              </a:rPr>
              <a:t>เบอร์</a:t>
            </a:r>
            <a:r>
              <a:rPr lang="th-TH" b="1" dirty="0" err="1" smtClean="0">
                <a:latin typeface="TH Srisakdi" pitchFamily="2" charset="-34"/>
                <a:cs typeface="TH Srisakdi" pitchFamily="2" charset="-34"/>
              </a:rPr>
              <a:t>ค่อ</a:t>
            </a:r>
            <a:r>
              <a:rPr lang="th-TH" b="1" dirty="0" smtClean="0">
                <a:latin typeface="TH Srisakdi" pitchFamily="2" charset="-34"/>
                <a:cs typeface="TH Srisakdi" pitchFamily="2" charset="-34"/>
              </a:rPr>
              <a:t> ๑๒๓๕</a:t>
            </a:r>
            <a:endParaRPr lang="th-TH" b="1" dirty="0">
              <a:latin typeface="TH Srisakdi" pitchFamily="2" charset="-34"/>
              <a:cs typeface="TH Srisakdi" pitchFamily="2" charset="-34"/>
            </a:endParaRPr>
          </a:p>
          <a:p>
            <a:pPr algn="r"/>
            <a:r>
              <a:rPr lang="th-TH" b="1" dirty="0" smtClean="0">
                <a:latin typeface="TH Srisakdi" pitchFamily="2" charset="-34"/>
                <a:cs typeface="TH Srisakdi" pitchFamily="2" charset="-34"/>
              </a:rPr>
              <a:t>๑  พฤศจิกายน ๒๕๕๘</a:t>
            </a:r>
            <a:endParaRPr lang="th-TH" b="1" dirty="0">
              <a:latin typeface="TH Srisakdi" pitchFamily="2" charset="-34"/>
              <a:cs typeface="TH Srisakdi" pitchFamily="2" charset="-34"/>
            </a:endParaRPr>
          </a:p>
        </p:txBody>
      </p:sp>
      <p:pic>
        <p:nvPicPr>
          <p:cNvPr id="1027" name="Picture 3" descr="C:\Users\User\Pictures\New folder\business_solutions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03150" y="1772816"/>
            <a:ext cx="881535" cy="21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Pictures\New folder\business_solutions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5042" y="2051792"/>
            <a:ext cx="881535" cy="21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Pictures\New folder\business_solutions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0" y="2348880"/>
            <a:ext cx="881535" cy="21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Pictures\New folder\7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88077" y="1772816"/>
            <a:ext cx="792088" cy="24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User\Pictures\New folder\7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53535" y="2184942"/>
            <a:ext cx="792088" cy="24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2.bp.blogspot.com/-A56CuBxZpHo/UEzOMbzUBrI/AAAAAAAAAY0/Asx50tjt8sI/s640/picat.gif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395" y="2084609"/>
            <a:ext cx="2589113" cy="22031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72802" y="6433517"/>
            <a:ext cx="657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dirty="0" err="1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Muban</a:t>
            </a:r>
            <a:r>
              <a:rPr lang="en-US" altLang="th-TH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dirty="0" err="1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Chombueng</a:t>
            </a:r>
            <a:r>
              <a:rPr lang="en-US" altLang="th-TH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altLang="th-TH" dirty="0" err="1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Rajabhat</a:t>
            </a:r>
            <a:r>
              <a:rPr lang="en-US" altLang="th-TH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 University</a:t>
            </a:r>
            <a:endParaRPr lang="th-TH" altLang="th-TH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19087" y="6146140"/>
            <a:ext cx="6572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altLang="th-TH" b="1" dirty="0">
                <a:solidFill>
                  <a:srgbClr val="0000CC"/>
                </a:solidFill>
                <a:latin typeface="TH Srisakdi" pitchFamily="2" charset="-34"/>
                <a:cs typeface="TH Srisakdi" pitchFamily="2" charset="-34"/>
              </a:rPr>
              <a:t>มหาวิทยาลัยราช</a:t>
            </a:r>
            <a:r>
              <a:rPr lang="th-TH" altLang="th-TH" b="1" dirty="0" err="1">
                <a:solidFill>
                  <a:srgbClr val="0000CC"/>
                </a:solidFill>
                <a:latin typeface="TH Srisakdi" pitchFamily="2" charset="-34"/>
                <a:cs typeface="TH Srisakdi" pitchFamily="2" charset="-34"/>
              </a:rPr>
              <a:t>ภัฎ</a:t>
            </a:r>
            <a:r>
              <a:rPr lang="th-TH" altLang="th-TH" b="1" dirty="0">
                <a:solidFill>
                  <a:srgbClr val="0000CC"/>
                </a:solidFill>
                <a:latin typeface="TH Srisakdi" pitchFamily="2" charset="-34"/>
                <a:cs typeface="TH Srisakdi" pitchFamily="2" charset="-34"/>
              </a:rPr>
              <a:t>หมู่บ้านจอมบึง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7957" y="620688"/>
            <a:ext cx="154581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677" y="2492896"/>
            <a:ext cx="1838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PSL ScriptSP" pitchFamily="18" charset="-34"/>
                <a:cs typeface="PSL ScriptSP" pitchFamily="18" charset="-34"/>
              </a:rPr>
              <a:t>อ.ดร. วินัย  ชุ่มชื่น</a:t>
            </a:r>
            <a:endParaRPr lang="en-US" sz="2400" b="1" dirty="0">
              <a:latin typeface="PSL ScriptSP" pitchFamily="18" charset="-34"/>
              <a:cs typeface="PSL ScriptSP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496" y="2944221"/>
            <a:ext cx="24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PSL ScriptSP" pitchFamily="18" charset="-34"/>
                <a:cs typeface="PSL ScriptSP" pitchFamily="18" charset="-34"/>
              </a:rPr>
              <a:t>รองอธิการบดี ฝ่ายบุคคล </a:t>
            </a:r>
          </a:p>
          <a:p>
            <a:r>
              <a:rPr lang="th-TH" sz="2400" b="1" dirty="0" err="1" smtClean="0">
                <a:latin typeface="PSL ScriptSP" pitchFamily="18" charset="-34"/>
                <a:cs typeface="PSL ScriptSP" pitchFamily="18" charset="-34"/>
              </a:rPr>
              <a:t>ภูมิสถาปัตย์</a:t>
            </a:r>
            <a:r>
              <a:rPr lang="th-TH" sz="2400" b="1" dirty="0" smtClean="0">
                <a:latin typeface="PSL ScriptSP" pitchFamily="18" charset="-34"/>
                <a:cs typeface="PSL ScriptSP" pitchFamily="18" charset="-34"/>
              </a:rPr>
              <a:t> และนิติการ</a:t>
            </a:r>
            <a:endParaRPr lang="en-US" sz="2400" b="1" dirty="0">
              <a:latin typeface="PSL ScriptSP" pitchFamily="18" charset="-34"/>
              <a:cs typeface="PSL ScriptSP" pitchFamily="18" charset="-34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78795" y="477447"/>
            <a:ext cx="1745222" cy="223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10719" y="2530996"/>
            <a:ext cx="2861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err="1" smtClean="0">
                <a:latin typeface="PSL ScriptSP" pitchFamily="18" charset="-34"/>
                <a:cs typeface="PSL ScriptSP" pitchFamily="18" charset="-34"/>
              </a:rPr>
              <a:t>ผศ.ณฐ</a:t>
            </a:r>
            <a:r>
              <a:rPr lang="th-TH" sz="2400" b="1" dirty="0" smtClean="0">
                <a:latin typeface="PSL ScriptSP" pitchFamily="18" charset="-34"/>
                <a:cs typeface="PSL ScriptSP" pitchFamily="18" charset="-34"/>
              </a:rPr>
              <a:t>พร</a:t>
            </a:r>
            <a:r>
              <a:rPr lang="th-TH" sz="2400" b="1" dirty="0" err="1" smtClean="0">
                <a:latin typeface="PSL ScriptSP" pitchFamily="18" charset="-34"/>
                <a:cs typeface="PSL ScriptSP" pitchFamily="18" charset="-34"/>
              </a:rPr>
              <a:t>ภัทร์</a:t>
            </a:r>
            <a:r>
              <a:rPr lang="th-TH" sz="2400" b="1" dirty="0" smtClean="0">
                <a:latin typeface="PSL ScriptSP" pitchFamily="18" charset="-34"/>
                <a:cs typeface="PSL ScriptSP" pitchFamily="18" charset="-34"/>
              </a:rPr>
              <a:t>  </a:t>
            </a:r>
            <a:r>
              <a:rPr lang="th-TH" sz="2400" b="1" dirty="0" err="1" smtClean="0">
                <a:latin typeface="PSL ScriptSP" pitchFamily="18" charset="-34"/>
                <a:cs typeface="PSL ScriptSP" pitchFamily="18" charset="-34"/>
              </a:rPr>
              <a:t>อินทร์ศิ</a:t>
            </a:r>
            <a:r>
              <a:rPr lang="th-TH" sz="2400" b="1" dirty="0" smtClean="0">
                <a:latin typeface="PSL ScriptSP" pitchFamily="18" charset="-34"/>
                <a:cs typeface="PSL ScriptSP" pitchFamily="18" charset="-34"/>
              </a:rPr>
              <a:t>ริ</a:t>
            </a:r>
            <a:r>
              <a:rPr lang="th-TH" sz="2400" b="1" dirty="0" err="1" smtClean="0">
                <a:latin typeface="PSL ScriptSP" pitchFamily="18" charset="-34"/>
                <a:cs typeface="PSL ScriptSP" pitchFamily="18" charset="-34"/>
              </a:rPr>
              <a:t>พงษ์</a:t>
            </a:r>
            <a:endParaRPr lang="en-US" sz="2400" b="1" dirty="0">
              <a:latin typeface="PSL ScriptSP" pitchFamily="18" charset="-34"/>
              <a:cs typeface="PSL ScriptSP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8755" y="2956996"/>
            <a:ext cx="26324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 smtClean="0">
                <a:latin typeface="PSL ScriptSP" pitchFamily="18" charset="-34"/>
                <a:cs typeface="PSL ScriptSP" pitchFamily="18" charset="-34"/>
              </a:rPr>
              <a:t>รองอธิการบดี ฝ่ายนโยบาย </a:t>
            </a:r>
          </a:p>
          <a:p>
            <a:pPr algn="ctr"/>
            <a:r>
              <a:rPr lang="th-TH" sz="2400" b="1" dirty="0" smtClean="0">
                <a:latin typeface="PSL ScriptSP" pitchFamily="18" charset="-34"/>
                <a:cs typeface="PSL ScriptSP" pitchFamily="18" charset="-34"/>
              </a:rPr>
              <a:t>แผน และงบประมาณ</a:t>
            </a:r>
            <a:endParaRPr lang="en-US" sz="2400" b="1" dirty="0">
              <a:latin typeface="PSL ScriptSP" pitchFamily="18" charset="-34"/>
              <a:cs typeface="PSL ScriptSP" pitchFamily="18" charset="-34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2815" y="4140439"/>
            <a:ext cx="1478945" cy="180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86692" y="5876838"/>
            <a:ext cx="2573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PSL ScriptSP" pitchFamily="18" charset="-34"/>
                <a:cs typeface="PSL ScriptSP" pitchFamily="18" charset="-34"/>
              </a:rPr>
              <a:t>ผศ.ดร. ชัชวาล  แอร่มหล้า</a:t>
            </a:r>
            <a:endParaRPr lang="en-US" sz="2400" b="1" dirty="0">
              <a:latin typeface="PSL ScriptSP" pitchFamily="18" charset="-34"/>
              <a:cs typeface="PSL ScriptSP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3736" y="6309320"/>
            <a:ext cx="136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PSL ScriptSP" pitchFamily="18" charset="-34"/>
                <a:cs typeface="PSL ScriptSP" pitchFamily="18" charset="-34"/>
              </a:rPr>
              <a:t>รองอธิการบดี</a:t>
            </a:r>
            <a:endParaRPr lang="en-US" sz="2400" b="1" dirty="0">
              <a:latin typeface="PSL ScriptSP" pitchFamily="18" charset="-34"/>
              <a:cs typeface="PSL ScriptSP" pitchFamily="18" charset="-34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12609" y="4050846"/>
            <a:ext cx="1611407" cy="189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619781" y="5877389"/>
            <a:ext cx="228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latin typeface="PSL ScriptSP" pitchFamily="18" charset="-34"/>
                <a:cs typeface="PSL ScriptSP" pitchFamily="18" charset="-34"/>
              </a:rPr>
              <a:t>อ</a:t>
            </a:r>
            <a:r>
              <a:rPr lang="th-TH" sz="2400" b="1" dirty="0" smtClean="0">
                <a:latin typeface="PSL ScriptSP" pitchFamily="18" charset="-34"/>
                <a:cs typeface="PSL ScriptSP" pitchFamily="18" charset="-34"/>
              </a:rPr>
              <a:t>. อดิศักดิ์  แสงส่องฟ้า</a:t>
            </a:r>
            <a:endParaRPr lang="en-US" sz="2400" b="1" dirty="0">
              <a:latin typeface="PSL ScriptSP" pitchFamily="18" charset="-34"/>
              <a:cs typeface="PSL ScriptSP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70355" y="6316539"/>
            <a:ext cx="154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PSL ScriptSP" pitchFamily="18" charset="-34"/>
                <a:cs typeface="PSL ScriptSP" pitchFamily="18" charset="-34"/>
              </a:rPr>
              <a:t>ผู้ช่วยอธิการบดี</a:t>
            </a:r>
            <a:endParaRPr lang="en-US" sz="2400" b="1" dirty="0">
              <a:latin typeface="PSL ScriptSP" pitchFamily="18" charset="-34"/>
              <a:cs typeface="PSL ScriptSP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657783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2147" y="205047"/>
            <a:ext cx="1759074" cy="2324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2031" y="2528986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latin typeface="PSL ScriptSP" pitchFamily="18" charset="-34"/>
                <a:cs typeface="PSL ScriptSP" pitchFamily="18" charset="-34"/>
              </a:rPr>
              <a:t>อ</a:t>
            </a:r>
            <a:r>
              <a:rPr lang="th-TH" sz="2400" b="1" dirty="0" smtClean="0">
                <a:latin typeface="PSL ScriptSP" pitchFamily="18" charset="-34"/>
                <a:cs typeface="PSL ScriptSP" pitchFamily="18" charset="-34"/>
              </a:rPr>
              <a:t>. ทัศนีย์  นาคเสนีย์</a:t>
            </a:r>
            <a:endParaRPr lang="en-US" sz="2400" b="1" dirty="0">
              <a:latin typeface="PSL ScriptSP" pitchFamily="18" charset="-34"/>
              <a:cs typeface="PSL ScriptSP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4320" y="2967335"/>
            <a:ext cx="154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PSL ScriptSP" pitchFamily="18" charset="-34"/>
                <a:cs typeface="PSL ScriptSP" pitchFamily="18" charset="-34"/>
              </a:rPr>
              <a:t>ผู้ช่วยอธิการบดี</a:t>
            </a:r>
            <a:endParaRPr lang="en-US" sz="2400" b="1" dirty="0">
              <a:latin typeface="PSL ScriptSP" pitchFamily="18" charset="-34"/>
              <a:cs typeface="PSL ScriptSP" pitchFamily="18" charset="-34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03495" y="161359"/>
            <a:ext cx="1757630" cy="2367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41546" y="2492896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PSL ScriptSP" pitchFamily="18" charset="-34"/>
                <a:cs typeface="PSL ScriptSP" pitchFamily="18" charset="-34"/>
              </a:rPr>
              <a:t>ผศ.ดร.สมบูรณ์  ลิขิต</a:t>
            </a:r>
            <a:r>
              <a:rPr lang="th-TH" sz="2400" b="1" dirty="0" err="1" smtClean="0">
                <a:latin typeface="PSL ScriptSP" pitchFamily="18" charset="-34"/>
                <a:cs typeface="PSL ScriptSP" pitchFamily="18" charset="-34"/>
              </a:rPr>
              <a:t>ยิ่งวรา</a:t>
            </a:r>
            <a:endParaRPr lang="en-US" sz="2400" b="1" dirty="0">
              <a:latin typeface="PSL ScriptSP" pitchFamily="18" charset="-34"/>
              <a:cs typeface="PSL ScriptSP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33835" y="2931245"/>
            <a:ext cx="2130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PSL ScriptSP" pitchFamily="18" charset="-34"/>
                <a:cs typeface="PSL ScriptSP" pitchFamily="18" charset="-34"/>
              </a:rPr>
              <a:t>คณบดีคณะครุศาสตร์</a:t>
            </a:r>
            <a:endParaRPr lang="en-US" sz="2400" b="1" dirty="0">
              <a:latin typeface="PSL ScriptSP" pitchFamily="18" charset="-34"/>
              <a:cs typeface="PSL ScriptSP" pitchFamily="18" charset="-34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9768" y="3471292"/>
            <a:ext cx="1796175" cy="249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8916" y="5877272"/>
            <a:ext cx="2406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PSL ScriptSP" pitchFamily="18" charset="-34"/>
                <a:cs typeface="PSL ScriptSP" pitchFamily="18" charset="-34"/>
              </a:rPr>
              <a:t>ผศ.ดร.ทองแท่ง  ทองลิ่ม</a:t>
            </a:r>
            <a:endParaRPr lang="en-US" sz="2400" b="1" dirty="0">
              <a:latin typeface="PSL ScriptSP" pitchFamily="18" charset="-34"/>
              <a:cs typeface="PSL ScriptSP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575" y="6358186"/>
            <a:ext cx="3687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PSL ScriptSP" pitchFamily="18" charset="-34"/>
                <a:cs typeface="PSL ScriptSP" pitchFamily="18" charset="-34"/>
              </a:rPr>
              <a:t>คณบดีคณะวิทยาศาสตร์และเทคโนโลยี</a:t>
            </a:r>
            <a:endParaRPr lang="en-US" sz="2400" b="1" dirty="0">
              <a:latin typeface="PSL ScriptSP" pitchFamily="18" charset="-34"/>
              <a:cs typeface="PSL ScriptSP" pitchFamily="18" charset="-34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08244" y="3520808"/>
            <a:ext cx="1852881" cy="238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539821" y="5870797"/>
            <a:ext cx="2704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PSL ScriptSP" pitchFamily="18" charset="-34"/>
                <a:cs typeface="PSL ScriptSP" pitchFamily="18" charset="-34"/>
              </a:rPr>
              <a:t>ผศ.ดร.</a:t>
            </a:r>
            <a:r>
              <a:rPr lang="th-TH" sz="2400" b="1" dirty="0" err="1" smtClean="0">
                <a:latin typeface="PSL ScriptSP" pitchFamily="18" charset="-34"/>
                <a:cs typeface="PSL ScriptSP" pitchFamily="18" charset="-34"/>
              </a:rPr>
              <a:t>จีรพร</a:t>
            </a:r>
            <a:r>
              <a:rPr lang="th-TH" sz="2400" b="1" dirty="0" smtClean="0">
                <a:latin typeface="PSL ScriptSP" pitchFamily="18" charset="-34"/>
                <a:cs typeface="PSL ScriptSP" pitchFamily="18" charset="-34"/>
              </a:rPr>
              <a:t>รณ  นิลทองคำ</a:t>
            </a:r>
            <a:endParaRPr lang="en-US" sz="2400" b="1" dirty="0">
              <a:latin typeface="PSL ScriptSP" pitchFamily="18" charset="-34"/>
              <a:cs typeface="PSL ScriptSP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62932" y="6351711"/>
            <a:ext cx="3962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PSL ScriptSP" pitchFamily="18" charset="-34"/>
                <a:cs typeface="PSL ScriptSP" pitchFamily="18" charset="-34"/>
              </a:rPr>
              <a:t>คณบดีคณะมนุษยศาสตร์และสังคมศาสตร์</a:t>
            </a:r>
            <a:endParaRPr lang="en-US" sz="2400" b="1" dirty="0">
              <a:latin typeface="PSL ScriptSP" pitchFamily="18" charset="-34"/>
              <a:cs typeface="PSL ScriptSP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310886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0363" y="332656"/>
            <a:ext cx="1929036" cy="2307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0363" y="2676227"/>
            <a:ext cx="1967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PSL ScriptSP" pitchFamily="18" charset="-34"/>
                <a:cs typeface="PSL ScriptSP" pitchFamily="18" charset="-34"/>
              </a:rPr>
              <a:t>ผศ.สุนิสา  โพธิ์พรม</a:t>
            </a:r>
            <a:endParaRPr lang="en-US" sz="2400" b="1" dirty="0">
              <a:latin typeface="PSL ScriptSP" pitchFamily="18" charset="-34"/>
              <a:cs typeface="PSL ScriptSP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106" y="3137892"/>
            <a:ext cx="266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PSL ScriptSP" pitchFamily="18" charset="-34"/>
                <a:cs typeface="PSL ScriptSP" pitchFamily="18" charset="-34"/>
              </a:rPr>
              <a:t>คณบดีคณะวิทยาการจัดการ</a:t>
            </a:r>
            <a:endParaRPr lang="en-US" sz="2400" b="1" dirty="0">
              <a:latin typeface="PSL ScriptSP" pitchFamily="18" charset="-34"/>
              <a:cs typeface="PSL ScriptSP" pitchFamily="18" charset="-34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26132" y="368947"/>
            <a:ext cx="1814220" cy="2307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34923" y="2677143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PSL ScriptSP" pitchFamily="18" charset="-34"/>
                <a:cs typeface="PSL ScriptSP" pitchFamily="18" charset="-34"/>
              </a:rPr>
              <a:t>อ.ดร.เกศินี  </a:t>
            </a:r>
            <a:r>
              <a:rPr lang="th-TH" sz="2400" b="1" dirty="0" err="1" smtClean="0">
                <a:latin typeface="PSL ScriptSP" pitchFamily="18" charset="-34"/>
                <a:cs typeface="PSL ScriptSP" pitchFamily="18" charset="-34"/>
              </a:rPr>
              <a:t>โสขุ</a:t>
            </a:r>
            <a:r>
              <a:rPr lang="th-TH" sz="2400" b="1" dirty="0" smtClean="0">
                <a:latin typeface="PSL ScriptSP" pitchFamily="18" charset="-34"/>
                <a:cs typeface="PSL ScriptSP" pitchFamily="18" charset="-34"/>
              </a:rPr>
              <a:t>มา</a:t>
            </a:r>
            <a:endParaRPr lang="en-US" sz="2400" b="1" dirty="0">
              <a:latin typeface="PSL ScriptSP" pitchFamily="18" charset="-34"/>
              <a:cs typeface="PSL ScriptSP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14316" y="3068960"/>
            <a:ext cx="2214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PSL ScriptSP" pitchFamily="18" charset="-34"/>
                <a:cs typeface="PSL ScriptSP" pitchFamily="18" charset="-34"/>
              </a:rPr>
              <a:t>คณบดีบัณฑิตวิทยาลัย</a:t>
            </a:r>
            <a:endParaRPr lang="en-US" sz="2400" b="1" dirty="0">
              <a:latin typeface="PSL ScriptSP" pitchFamily="18" charset="-34"/>
              <a:cs typeface="PSL ScriptSP" pitchFamily="18" charset="-34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4984" y="3768600"/>
            <a:ext cx="1802434" cy="233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09630" y="6021288"/>
            <a:ext cx="2294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PSL ScriptSP" pitchFamily="18" charset="-34"/>
                <a:cs typeface="PSL ScriptSP" pitchFamily="18" charset="-34"/>
              </a:rPr>
              <a:t>อ.ดร.เชิดชัย  ธุระแพง  </a:t>
            </a:r>
            <a:endParaRPr lang="en-US" sz="2400" b="1" dirty="0">
              <a:latin typeface="PSL ScriptSP" pitchFamily="18" charset="-34"/>
              <a:cs typeface="PSL ScriptSP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70618" y="6413105"/>
            <a:ext cx="4642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PSL ScriptSP" pitchFamily="18" charset="-34"/>
                <a:cs typeface="PSL ScriptSP" pitchFamily="18" charset="-34"/>
              </a:rPr>
              <a:t>ผู้อำนวยการสำนักส่งเสริมวิชาการและงานทะเบียน</a:t>
            </a:r>
            <a:endParaRPr lang="en-US" sz="2400" b="1" dirty="0">
              <a:latin typeface="PSL ScriptSP" pitchFamily="18" charset="-34"/>
              <a:cs typeface="PSL ScriptSP" pitchFamily="18" charset="-34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56312" y="3681685"/>
            <a:ext cx="1756048" cy="22140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814316" y="5890046"/>
            <a:ext cx="2246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PSL ScriptSP" pitchFamily="18" charset="-34"/>
                <a:cs typeface="PSL ScriptSP" pitchFamily="18" charset="-34"/>
              </a:rPr>
              <a:t>ผศ.เบญจา  ลิขิต</a:t>
            </a:r>
            <a:r>
              <a:rPr lang="th-TH" sz="2400" b="1" dirty="0" err="1" smtClean="0">
                <a:latin typeface="PSL ScriptSP" pitchFamily="18" charset="-34"/>
                <a:cs typeface="PSL ScriptSP" pitchFamily="18" charset="-34"/>
              </a:rPr>
              <a:t>ยิ่งวรา</a:t>
            </a:r>
            <a:endParaRPr lang="en-US" sz="2400" b="1" dirty="0">
              <a:latin typeface="PSL ScriptSP" pitchFamily="18" charset="-34"/>
              <a:cs typeface="PSL ScriptSP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66294" y="6351711"/>
            <a:ext cx="3586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PSL ScriptSP" pitchFamily="18" charset="-34"/>
                <a:cs typeface="PSL ScriptSP" pitchFamily="18" charset="-34"/>
              </a:rPr>
              <a:t>ผู้อำนวยการสำนักศิลปะและวัฒนธรรม</a:t>
            </a:r>
            <a:endParaRPr lang="en-US" sz="2400" b="1" dirty="0">
              <a:latin typeface="PSL ScriptSP" pitchFamily="18" charset="-34"/>
              <a:cs typeface="PSL ScriptSP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950559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1050" y="366959"/>
            <a:ext cx="1702718" cy="2069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702" y="2420888"/>
            <a:ext cx="2448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PSL ScriptSP" pitchFamily="18" charset="-34"/>
                <a:cs typeface="PSL ScriptSP" pitchFamily="18" charset="-34"/>
              </a:rPr>
              <a:t>ผศ.ชฎาพร  </a:t>
            </a:r>
            <a:r>
              <a:rPr lang="th-TH" sz="2400" b="1" dirty="0" err="1" smtClean="0">
                <a:latin typeface="PSL ScriptSP" pitchFamily="18" charset="-34"/>
                <a:cs typeface="PSL ScriptSP" pitchFamily="18" charset="-34"/>
              </a:rPr>
              <a:t>โพคัย</a:t>
            </a:r>
            <a:r>
              <a:rPr lang="th-TH" sz="2400" b="1" dirty="0" smtClean="0">
                <a:latin typeface="PSL ScriptSP" pitchFamily="18" charset="-34"/>
                <a:cs typeface="PSL ScriptSP" pitchFamily="18" charset="-34"/>
              </a:rPr>
              <a:t>สวรรค์</a:t>
            </a:r>
            <a:endParaRPr lang="en-US" sz="2400" b="1" dirty="0">
              <a:latin typeface="PSL ScriptSP" pitchFamily="18" charset="-34"/>
              <a:cs typeface="PSL ScriptSP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" y="2780928"/>
            <a:ext cx="3275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PSL ScriptSP" pitchFamily="18" charset="-34"/>
                <a:cs typeface="PSL ScriptSP" pitchFamily="18" charset="-34"/>
              </a:rPr>
              <a:t>ผู้อำนวยการสถาบันวิจัยและพัฒนา</a:t>
            </a:r>
            <a:endParaRPr lang="en-US" sz="2400" b="1" dirty="0">
              <a:latin typeface="PSL ScriptSP" pitchFamily="18" charset="-34"/>
              <a:cs typeface="PSL ScriptSP" pitchFamily="18" charset="-34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60459" y="251130"/>
            <a:ext cx="1607206" cy="2185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75295" y="2204864"/>
            <a:ext cx="2190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PSL ScriptSP" pitchFamily="18" charset="-34"/>
                <a:cs typeface="PSL ScriptSP" pitchFamily="18" charset="-34"/>
              </a:rPr>
              <a:t>ผศ.วิจารณ์  สงกรานต์</a:t>
            </a:r>
            <a:endParaRPr lang="en-US" sz="2400" b="1" dirty="0">
              <a:latin typeface="PSL ScriptSP" pitchFamily="18" charset="-34"/>
              <a:cs typeface="PSL ScriptSP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3716" y="2564904"/>
            <a:ext cx="2760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 smtClean="0">
                <a:latin typeface="PSL ScriptSP" pitchFamily="18" charset="-34"/>
                <a:cs typeface="PSL ScriptSP" pitchFamily="18" charset="-34"/>
              </a:rPr>
              <a:t>ผู้อำนวยการสำนัก</a:t>
            </a:r>
            <a:r>
              <a:rPr lang="th-TH" sz="2400" b="1" dirty="0" err="1" smtClean="0">
                <a:latin typeface="PSL ScriptSP" pitchFamily="18" charset="-34"/>
                <a:cs typeface="PSL ScriptSP" pitchFamily="18" charset="-34"/>
              </a:rPr>
              <a:t>วิทย</a:t>
            </a:r>
            <a:r>
              <a:rPr lang="th-TH" sz="2400" b="1" dirty="0" smtClean="0">
                <a:latin typeface="PSL ScriptSP" pitchFamily="18" charset="-34"/>
                <a:cs typeface="PSL ScriptSP" pitchFamily="18" charset="-34"/>
              </a:rPr>
              <a:t>บริการ</a:t>
            </a:r>
          </a:p>
          <a:p>
            <a:pPr algn="ctr"/>
            <a:r>
              <a:rPr lang="th-TH" sz="2400" b="1" dirty="0" smtClean="0">
                <a:latin typeface="PSL ScriptSP" pitchFamily="18" charset="-34"/>
                <a:cs typeface="PSL ScriptSP" pitchFamily="18" charset="-34"/>
              </a:rPr>
              <a:t>และเทคโนโลยีสารสนเทศ</a:t>
            </a:r>
            <a:endParaRPr lang="en-US" sz="2400" b="1" dirty="0">
              <a:latin typeface="PSL ScriptSP" pitchFamily="18" charset="-34"/>
              <a:cs typeface="PSL ScriptSP" pitchFamily="18" charset="-34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3676" y="3645024"/>
            <a:ext cx="1562100" cy="2044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84331" y="6207695"/>
            <a:ext cx="2991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latin typeface="PSL ScriptSP" pitchFamily="18" charset="-34"/>
                <a:cs typeface="PSL ScriptSP" pitchFamily="18" charset="-34"/>
              </a:rPr>
              <a:t>ผู้อำนวยการสำนักงานอธิการบดี</a:t>
            </a:r>
            <a:endParaRPr lang="en-US" sz="2400" b="1" dirty="0">
              <a:latin typeface="PSL ScriptSP" pitchFamily="18" charset="-34"/>
              <a:cs typeface="PSL ScriptSP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8774" y="5735582"/>
            <a:ext cx="2307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PSL ScriptSP" pitchFamily="18" charset="-34"/>
                <a:cs typeface="PSL ScriptSP" pitchFamily="18" charset="-34"/>
              </a:rPr>
              <a:t>นายพูนชัย  คทา</a:t>
            </a:r>
            <a:r>
              <a:rPr lang="th-TH" sz="2400" b="1" dirty="0" err="1" smtClean="0">
                <a:latin typeface="PSL ScriptSP" pitchFamily="18" charset="-34"/>
                <a:cs typeface="PSL ScriptSP" pitchFamily="18" charset="-34"/>
              </a:rPr>
              <a:t>วัชร</a:t>
            </a:r>
            <a:r>
              <a:rPr lang="th-TH" sz="2400" b="1" dirty="0" smtClean="0">
                <a:latin typeface="PSL ScriptSP" pitchFamily="18" charset="-34"/>
                <a:cs typeface="PSL ScriptSP" pitchFamily="18" charset="-34"/>
              </a:rPr>
              <a:t>กุล</a:t>
            </a:r>
            <a:endParaRPr lang="en-US" sz="2400" b="1" dirty="0">
              <a:latin typeface="PSL ScriptSP" pitchFamily="18" charset="-34"/>
              <a:cs typeface="PSL ScriptSP" pitchFamily="18" charset="-34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68400" y="3573016"/>
            <a:ext cx="1599944" cy="188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339700" y="5916567"/>
            <a:ext cx="3281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 smtClean="0">
                <a:latin typeface="PSL ScriptSP" pitchFamily="18" charset="-34"/>
                <a:cs typeface="PSL ScriptSP" pitchFamily="18" charset="-34"/>
              </a:rPr>
              <a:t>ผู้อำนวยการวิทยาลัยมวยไทยศึกษา</a:t>
            </a:r>
          </a:p>
          <a:p>
            <a:pPr algn="ctr"/>
            <a:r>
              <a:rPr lang="th-TH" sz="2400" b="1" dirty="0" smtClean="0">
                <a:latin typeface="PSL ScriptSP" pitchFamily="18" charset="-34"/>
                <a:cs typeface="PSL ScriptSP" pitchFamily="18" charset="-34"/>
              </a:rPr>
              <a:t>และการแพทย์แผนไทย</a:t>
            </a:r>
            <a:endParaRPr lang="en-US" sz="2400" b="1" dirty="0">
              <a:latin typeface="PSL ScriptSP" pitchFamily="18" charset="-34"/>
              <a:cs typeface="PSL ScriptSP" pitchFamily="18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21342" y="5444454"/>
            <a:ext cx="2307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PSL ScriptSP" pitchFamily="18" charset="-34"/>
                <a:cs typeface="PSL ScriptSP" pitchFamily="18" charset="-34"/>
              </a:rPr>
              <a:t>อ.รวย  ตั้งมุททาภัทรกุล</a:t>
            </a:r>
            <a:endParaRPr lang="en-US" sz="2400" b="1" dirty="0">
              <a:latin typeface="PSL ScriptSP" pitchFamily="18" charset="-34"/>
              <a:cs typeface="PSL ScriptSP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47244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635896" y="1844824"/>
            <a:ext cx="5105400" cy="1956048"/>
          </a:xfrm>
        </p:spPr>
        <p:txBody>
          <a:bodyPr>
            <a:noAutofit/>
          </a:bodyPr>
          <a:lstStyle/>
          <a:p>
            <a:r>
              <a:rPr lang="th-TH" sz="9600" b="1" dirty="0" smtClean="0">
                <a:solidFill>
                  <a:srgbClr val="00B050"/>
                </a:solidFill>
                <a:latin typeface="TH Charmonman" pitchFamily="66" charset="-34"/>
                <a:cs typeface="TH Charmonman" pitchFamily="66" charset="-34"/>
              </a:rPr>
              <a:t>โครงสร้าง</a:t>
            </a:r>
            <a:endParaRPr lang="en-US" sz="9600" b="1" dirty="0">
              <a:solidFill>
                <a:srgbClr val="00B050"/>
              </a:solidFill>
              <a:latin typeface="TH Charmonman" pitchFamily="66" charset="-34"/>
              <a:cs typeface="TH Charmonman" pitchFamily="66" charset="-34"/>
            </a:endParaRPr>
          </a:p>
        </p:txBody>
      </p:sp>
      <p:pic>
        <p:nvPicPr>
          <p:cNvPr id="4" name="Picture 2" descr="C:\Users\User\Pictures\New folder\147536-18-35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36" y="970716"/>
            <a:ext cx="3212352" cy="24092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525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" y="31629"/>
            <a:ext cx="8229600" cy="498376"/>
          </a:xfrm>
        </p:spPr>
        <p:txBody>
          <a:bodyPr>
            <a:normAutofit fontScale="90000"/>
          </a:bodyPr>
          <a:lstStyle/>
          <a:p>
            <a:r>
              <a:rPr lang="th-TH" dirty="0" smtClean="0">
                <a:solidFill>
                  <a:srgbClr val="FFFF00"/>
                </a:solidFill>
                <a:latin typeface="BLK BangLi-Ko-Sa-Na" pitchFamily="2" charset="0"/>
                <a:cs typeface="BLK BangLi-Ko-Sa-Na" pitchFamily="2" charset="0"/>
              </a:rPr>
              <a:t>โครงสร้างมหาวิทยาลัย</a:t>
            </a:r>
            <a:endParaRPr lang="th-TH" dirty="0">
              <a:solidFill>
                <a:srgbClr val="FFFF00"/>
              </a:solidFill>
              <a:latin typeface="BLK BangLi-Ko-Sa-Na" pitchFamily="2" charset="0"/>
              <a:cs typeface="BLK BangLi-Ko-Sa-Na" pitchFamily="2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61256"/>
            <a:ext cx="9144000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ไดอะแกรม 2"/>
          <p:cNvGraphicFramePr/>
          <p:nvPr>
            <p:extLst>
              <p:ext uri="{D42A27DB-BD31-4B8C-83A1-F6EECF244321}">
                <p14:modId xmlns:p14="http://schemas.microsoft.com/office/powerpoint/2010/main" val="2340268642"/>
              </p:ext>
            </p:extLst>
          </p:nvPr>
        </p:nvGraphicFramePr>
        <p:xfrm>
          <a:off x="7753" y="692696"/>
          <a:ext cx="9136247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7753" y="31629"/>
            <a:ext cx="8229600" cy="498376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th-TH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 smtClean="0">
                <a:solidFill>
                  <a:srgbClr val="FFFF00"/>
                </a:solidFill>
                <a:latin typeface="BLK BangLi-Ko-Sa-Na" pitchFamily="2" charset="0"/>
                <a:cs typeface="BLK BangLi-Ko-Sa-Na" pitchFamily="2" charset="0"/>
              </a:rPr>
              <a:t>โครงสร้างงานบริหารบุคคล</a:t>
            </a:r>
            <a:endParaRPr lang="th-TH" dirty="0">
              <a:solidFill>
                <a:srgbClr val="FFFF00"/>
              </a:solidFill>
              <a:latin typeface="BLK BangLi-Ko-Sa-Na" pitchFamily="2" charset="0"/>
              <a:cs typeface="BLK BangLi-Ko-Sa-Na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4241182"/>
            <a:ext cx="191110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TH Srisakdi" pitchFamily="2" charset="-34"/>
                <a:cs typeface="TH Srisakdi" pitchFamily="2" charset="-34"/>
              </a:rPr>
              <a:t>- สรรหาและว่าจ้าง</a:t>
            </a:r>
          </a:p>
          <a:p>
            <a:r>
              <a:rPr lang="th-TH" sz="2000" b="1" dirty="0" smtClean="0">
                <a:latin typeface="TH Srisakdi" pitchFamily="2" charset="-34"/>
                <a:cs typeface="TH Srisakdi" pitchFamily="2" charset="-34"/>
              </a:rPr>
              <a:t>- ข้อมูลการพิมพ์ลายนิ้วมือ</a:t>
            </a:r>
          </a:p>
          <a:p>
            <a:r>
              <a:rPr lang="th-TH" sz="2000" b="1" dirty="0" smtClean="0">
                <a:latin typeface="TH Srisakdi" pitchFamily="2" charset="-34"/>
                <a:cs typeface="TH Srisakdi" pitchFamily="2" charset="-34"/>
              </a:rPr>
              <a:t>- ข้อมูลการลางาน</a:t>
            </a:r>
          </a:p>
          <a:p>
            <a:r>
              <a:rPr lang="th-TH" sz="2000" b="1" dirty="0" smtClean="0">
                <a:latin typeface="TH Srisakdi" pitchFamily="2" charset="-34"/>
                <a:cs typeface="TH Srisakdi" pitchFamily="2" charset="-34"/>
              </a:rPr>
              <a:t>- จัดทำข้อมูลสถิติประกอบ</a:t>
            </a:r>
            <a:br>
              <a:rPr lang="th-TH" sz="2000" b="1" dirty="0" smtClean="0">
                <a:latin typeface="TH Srisakdi" pitchFamily="2" charset="-34"/>
                <a:cs typeface="TH Srisakdi" pitchFamily="2" charset="-34"/>
              </a:rPr>
            </a:br>
            <a:r>
              <a:rPr lang="th-TH" sz="2000" b="1" dirty="0" smtClean="0">
                <a:latin typeface="TH Srisakdi" pitchFamily="2" charset="-34"/>
                <a:cs typeface="TH Srisakdi" pitchFamily="2" charset="-34"/>
              </a:rPr>
              <a:t>   ทำเงินเดือน</a:t>
            </a:r>
            <a:endParaRPr lang="en-US" sz="2000" b="1" dirty="0">
              <a:latin typeface="TH Srisakdi" pitchFamily="2" charset="-34"/>
              <a:cs typeface="TH Srisakdi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4288748"/>
            <a:ext cx="214353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TH Srisakdi" pitchFamily="2" charset="-34"/>
                <a:cs typeface="TH Srisakdi" pitchFamily="2" charset="-34"/>
              </a:rPr>
              <a:t>- การประเมินผลการปฏิบัติงาน</a:t>
            </a:r>
          </a:p>
          <a:p>
            <a:r>
              <a:rPr lang="th-TH" sz="2000" b="1" dirty="0" smtClean="0">
                <a:latin typeface="TH Srisakdi" pitchFamily="2" charset="-34"/>
                <a:cs typeface="TH Srisakdi" pitchFamily="2" charset="-34"/>
              </a:rPr>
              <a:t>- คณะกรรมการและเลขาฯ</a:t>
            </a:r>
            <a:br>
              <a:rPr lang="th-TH" sz="2000" b="1" dirty="0" smtClean="0">
                <a:latin typeface="TH Srisakdi" pitchFamily="2" charset="-34"/>
                <a:cs typeface="TH Srisakdi" pitchFamily="2" charset="-34"/>
              </a:rPr>
            </a:br>
            <a:r>
              <a:rPr lang="th-TH" sz="2000" b="1" dirty="0" smtClean="0">
                <a:latin typeface="TH Srisakdi" pitchFamily="2" charset="-34"/>
                <a:cs typeface="TH Srisakdi" pitchFamily="2" charset="-34"/>
              </a:rPr>
              <a:t>   งานแผนกลยุทธ์</a:t>
            </a:r>
          </a:p>
          <a:p>
            <a:r>
              <a:rPr lang="th-TH" sz="2000" b="1" dirty="0" smtClean="0">
                <a:latin typeface="TH Srisakdi" pitchFamily="2" charset="-34"/>
                <a:cs typeface="TH Srisakdi" pitchFamily="2" charset="-34"/>
              </a:rPr>
              <a:t>- </a:t>
            </a:r>
          </a:p>
          <a:p>
            <a:r>
              <a:rPr lang="th-TH" sz="2000" b="1" dirty="0" smtClean="0">
                <a:latin typeface="TH Srisakdi" pitchFamily="2" charset="-34"/>
                <a:cs typeface="TH Srisakdi" pitchFamily="2" charset="-34"/>
              </a:rPr>
              <a:t>- </a:t>
            </a:r>
            <a:endParaRPr lang="en-US" sz="2000" b="1" dirty="0">
              <a:latin typeface="TH Srisakdi" pitchFamily="2" charset="-34"/>
              <a:cs typeface="TH Srisakdi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4241182"/>
            <a:ext cx="227818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TH Srisakdi" pitchFamily="2" charset="-34"/>
                <a:cs typeface="TH Srisakdi" pitchFamily="2" charset="-34"/>
              </a:rPr>
              <a:t>- จัดทำและ </a:t>
            </a:r>
            <a:r>
              <a:rPr lang="en-US" sz="2000" b="1" dirty="0" smtClean="0">
                <a:latin typeface="TH Srisakdi" pitchFamily="2" charset="-34"/>
                <a:cs typeface="TH Srisakdi" pitchFamily="2" charset="-34"/>
              </a:rPr>
              <a:t>update</a:t>
            </a:r>
            <a:r>
              <a:rPr lang="th-TH" sz="2000" b="1" dirty="0" smtClean="0">
                <a:latin typeface="TH Srisakdi" pitchFamily="2" charset="-34"/>
                <a:cs typeface="TH Srisakdi" pitchFamily="2" charset="-34"/>
              </a:rPr>
              <a:t>ฐานข้อมูล</a:t>
            </a:r>
            <a:br>
              <a:rPr lang="th-TH" sz="2000" b="1" dirty="0" smtClean="0">
                <a:latin typeface="TH Srisakdi" pitchFamily="2" charset="-34"/>
                <a:cs typeface="TH Srisakdi" pitchFamily="2" charset="-34"/>
              </a:rPr>
            </a:br>
            <a:r>
              <a:rPr lang="th-TH" sz="2000" b="1" dirty="0" smtClean="0">
                <a:latin typeface="TH Srisakdi" pitchFamily="2" charset="-34"/>
                <a:cs typeface="TH Srisakdi" pitchFamily="2" charset="-34"/>
              </a:rPr>
              <a:t>   บุคลากร</a:t>
            </a:r>
          </a:p>
          <a:p>
            <a:r>
              <a:rPr lang="th-TH" sz="2000" b="1" dirty="0" smtClean="0">
                <a:latin typeface="TH Srisakdi" pitchFamily="2" charset="-34"/>
                <a:cs typeface="TH Srisakdi" pitchFamily="2" charset="-34"/>
              </a:rPr>
              <a:t>- ประกันสังคม</a:t>
            </a:r>
          </a:p>
          <a:p>
            <a:r>
              <a:rPr lang="th-TH" sz="2000" b="1" dirty="0" smtClean="0">
                <a:latin typeface="TH Srisakdi" pitchFamily="2" charset="-34"/>
                <a:cs typeface="TH Srisakdi" pitchFamily="2" charset="-34"/>
              </a:rPr>
              <a:t>- </a:t>
            </a:r>
            <a:r>
              <a:rPr lang="th-TH" sz="2000" b="1" dirty="0">
                <a:latin typeface="TH Srisakdi" pitchFamily="2" charset="-34"/>
                <a:cs typeface="TH Srisakdi" pitchFamily="2" charset="-34"/>
              </a:rPr>
              <a:t>เครื่องราชอิสริยาภรณ์</a:t>
            </a:r>
            <a:endParaRPr lang="th-TH" sz="2000" b="1" dirty="0" smtClean="0">
              <a:latin typeface="TH Srisakdi" pitchFamily="2" charset="-34"/>
              <a:cs typeface="TH Srisakdi" pitchFamily="2" charset="-34"/>
            </a:endParaRPr>
          </a:p>
          <a:p>
            <a:r>
              <a:rPr lang="th-TH" sz="2000" b="1" dirty="0" smtClean="0">
                <a:latin typeface="TH Srisakdi" pitchFamily="2" charset="-34"/>
                <a:cs typeface="TH Srisakdi" pitchFamily="2" charset="-34"/>
              </a:rPr>
              <a:t>- </a:t>
            </a:r>
            <a:endParaRPr lang="en-US" sz="2000" b="1" dirty="0">
              <a:latin typeface="TH Srisakdi" pitchFamily="2" charset="-34"/>
              <a:cs typeface="TH Srisakdi" pitchFamily="2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21601" y="4102683"/>
            <a:ext cx="19223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risakdi" pitchFamily="2" charset="-34"/>
                <a:cs typeface="TH Srisakdi" pitchFamily="2" charset="-34"/>
              </a:rPr>
              <a:t>- ตำแหน่งวิชาการ</a:t>
            </a:r>
          </a:p>
          <a:p>
            <a:r>
              <a:rPr lang="th-TH" sz="2000" b="1" dirty="0" smtClean="0">
                <a:latin typeface="TH Srisakdi" pitchFamily="2" charset="-34"/>
                <a:cs typeface="TH Srisakdi" pitchFamily="2" charset="-34"/>
              </a:rPr>
              <a:t>- โครงการปฐมนิเทศ</a:t>
            </a:r>
          </a:p>
          <a:p>
            <a:r>
              <a:rPr lang="th-TH" sz="2000" b="1" dirty="0" smtClean="0">
                <a:latin typeface="TH Srisakdi" pitchFamily="2" charset="-34"/>
                <a:cs typeface="TH Srisakdi" pitchFamily="2" charset="-34"/>
              </a:rPr>
              <a:t>-  แผนพัฒนาบุคลากร</a:t>
            </a:r>
          </a:p>
          <a:p>
            <a:r>
              <a:rPr lang="th-TH" sz="2000" b="1" dirty="0" smtClean="0">
                <a:latin typeface="TH Srisakdi" pitchFamily="2" charset="-34"/>
                <a:cs typeface="TH Srisakdi" pitchFamily="2" charset="-34"/>
              </a:rPr>
              <a:t>-   </a:t>
            </a:r>
            <a:r>
              <a:rPr lang="en-US" sz="2000" b="1" dirty="0" smtClean="0">
                <a:latin typeface="TH Srisakdi" pitchFamily="2" charset="-34"/>
                <a:cs typeface="TH Srisakdi" pitchFamily="2" charset="-34"/>
              </a:rPr>
              <a:t>IDP</a:t>
            </a:r>
            <a:endParaRPr lang="th-TH" sz="2000" b="1" dirty="0" smtClean="0">
              <a:latin typeface="TH Srisakdi" pitchFamily="2" charset="-34"/>
              <a:cs typeface="TH Srisakdi" pitchFamily="2" charset="-34"/>
            </a:endParaRPr>
          </a:p>
          <a:p>
            <a:r>
              <a:rPr lang="th-TH" sz="2000" b="1" dirty="0" smtClean="0">
                <a:latin typeface="TH Srisakdi" pitchFamily="2" charset="-34"/>
                <a:cs typeface="TH Srisakdi" pitchFamily="2" charset="-34"/>
              </a:rPr>
              <a:t>- กรอบอัตรากำลัง</a:t>
            </a:r>
          </a:p>
          <a:p>
            <a:r>
              <a:rPr lang="th-TH" sz="2000" b="1" dirty="0" smtClean="0">
                <a:latin typeface="TH Srisakdi" pitchFamily="2" charset="-34"/>
                <a:cs typeface="TH Srisakdi" pitchFamily="2" charset="-34"/>
              </a:rPr>
              <a:t>- คณะกรรมการงานแผนกลยุทธ์</a:t>
            </a:r>
            <a:endParaRPr lang="en-US" sz="2000" b="1" dirty="0">
              <a:latin typeface="TH Srisakdi" pitchFamily="2" charset="-34"/>
              <a:cs typeface="TH Srisakdi" pitchFamily="2" charset="-34"/>
            </a:endParaRPr>
          </a:p>
        </p:txBody>
      </p:sp>
      <p:pic>
        <p:nvPicPr>
          <p:cNvPr id="1026" name="Picture 2" descr="D:\๐๑_Thiprumpa.j\โครงการก้าวแรกสู่รั้ว MCRU\S__11288582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7372" y="1911594"/>
            <a:ext cx="870800" cy="102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๐๑_Thiprumpa.j\โครงการก้าวแรกสู่รั้ว MCRU\S__11288582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15816" y="1911595"/>
            <a:ext cx="869372" cy="105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๐๑_Thiprumpa.j\โครงการก้าวแรกสู่รั้ว MCRU\S__11288582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02505" y="1911595"/>
            <a:ext cx="921766" cy="102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2789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987824" y="2996952"/>
            <a:ext cx="5105400" cy="1956048"/>
          </a:xfrm>
        </p:spPr>
        <p:txBody>
          <a:bodyPr>
            <a:noAutofit/>
          </a:bodyPr>
          <a:lstStyle/>
          <a:p>
            <a:r>
              <a:rPr lang="th-TH" sz="6000" b="1" dirty="0" smtClean="0">
                <a:solidFill>
                  <a:srgbClr val="00B050"/>
                </a:solidFill>
                <a:latin typeface="TH Charmonman" pitchFamily="66" charset="-34"/>
                <a:cs typeface="TH Charmonman" pitchFamily="66" charset="-34"/>
              </a:rPr>
              <a:t>ระเบียบและข้อบังคับการปฏิบัติงาน</a:t>
            </a:r>
            <a:endParaRPr lang="en-US" sz="6000" b="1" dirty="0">
              <a:solidFill>
                <a:srgbClr val="00B050"/>
              </a:solidFill>
              <a:latin typeface="TH Charmonman" pitchFamily="66" charset="-34"/>
              <a:cs typeface="TH Charmonman" pitchFamily="66" charset="-34"/>
            </a:endParaRPr>
          </a:p>
        </p:txBody>
      </p:sp>
      <p:pic>
        <p:nvPicPr>
          <p:cNvPr id="4" name="Picture 2" descr="C:\Users\User\Pictures\New folder\147536-18-35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36" y="970716"/>
            <a:ext cx="3212352" cy="24092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7552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" y="31629"/>
            <a:ext cx="8229600" cy="498376"/>
          </a:xfrm>
        </p:spPr>
        <p:txBody>
          <a:bodyPr>
            <a:normAutofit fontScale="90000"/>
          </a:bodyPr>
          <a:lstStyle/>
          <a:p>
            <a:r>
              <a:rPr lang="th-TH" dirty="0" smtClean="0">
                <a:solidFill>
                  <a:srgbClr val="FFFF00"/>
                </a:solidFill>
                <a:latin typeface="BLK BangLi-Ko-Sa-Na" pitchFamily="2" charset="0"/>
                <a:cs typeface="BLK BangLi-Ko-Sa-Na" pitchFamily="2" charset="0"/>
              </a:rPr>
              <a:t>เวลาปฏิบัติการ</a:t>
            </a:r>
            <a:endParaRPr lang="th-TH" dirty="0">
              <a:solidFill>
                <a:srgbClr val="FFFF00"/>
              </a:solidFill>
              <a:latin typeface="BLK BangLi-Ko-Sa-Na" pitchFamily="2" charset="0"/>
              <a:cs typeface="BLK BangLi-Ko-Sa-Na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468" y="585552"/>
            <a:ext cx="8260595" cy="695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solidFill>
                  <a:srgbClr val="0000CC"/>
                </a:solidFill>
                <a:latin typeface="5102_UEtUEK_anamai" pitchFamily="2" charset="0"/>
                <a:cs typeface="5102_UEtUEK_anamai" pitchFamily="2" charset="0"/>
              </a:rPr>
              <a:t>พนักงานมหาวิทยาลัยทั้งสายวิชาการและสายสนับสนุน</a:t>
            </a:r>
            <a:endParaRPr lang="en-US" sz="2800" b="1" dirty="0">
              <a:solidFill>
                <a:srgbClr val="0000CC"/>
              </a:solidFill>
              <a:latin typeface="5102_UEtUEK_anamai" pitchFamily="2" charset="0"/>
              <a:cs typeface="5102_UEtUEK_anamai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1529" y="1741813"/>
            <a:ext cx="4814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B050"/>
                </a:solidFill>
                <a:latin typeface="TH Charmonman" pitchFamily="66" charset="-34"/>
                <a:ea typeface="+mj-ea"/>
                <a:cs typeface="TH Charmonman" pitchFamily="66" charset="-34"/>
              </a:rPr>
              <a:t>กำหนดวัน</a:t>
            </a:r>
            <a:r>
              <a:rPr lang="th-TH" sz="3600" b="1" dirty="0">
                <a:solidFill>
                  <a:srgbClr val="00B050"/>
                </a:solidFill>
                <a:latin typeface="TH Charmonman" pitchFamily="66" charset="-34"/>
                <a:ea typeface="+mj-ea"/>
                <a:cs typeface="TH Charmonman" pitchFamily="66" charset="-34"/>
              </a:rPr>
              <a:t>ทำงาน	จันทร์ – ศุกร์ </a:t>
            </a:r>
            <a:endParaRPr lang="en-US" sz="3600" b="1" dirty="0">
              <a:solidFill>
                <a:srgbClr val="00B050"/>
              </a:solidFill>
              <a:latin typeface="TH Charmonman" pitchFamily="66" charset="-34"/>
              <a:ea typeface="+mj-ea"/>
              <a:cs typeface="TH Charmonman" pitchFamily="66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27066" y="4869160"/>
            <a:ext cx="5809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B050"/>
                </a:solidFill>
                <a:latin typeface="TH Charmonman" pitchFamily="66" charset="-34"/>
                <a:ea typeface="+mj-ea"/>
                <a:cs typeface="TH Charmonman" pitchFamily="66" charset="-34"/>
              </a:rPr>
              <a:t>กำหนดวันหยุดประจำสัปดาห์  </a:t>
            </a:r>
            <a:r>
              <a:rPr lang="th-TH" sz="3600" b="1" dirty="0">
                <a:solidFill>
                  <a:srgbClr val="00B050"/>
                </a:solidFill>
                <a:latin typeface="TH Charmonman" pitchFamily="66" charset="-34"/>
                <a:ea typeface="+mj-ea"/>
                <a:cs typeface="TH Charmonman" pitchFamily="66" charset="-34"/>
              </a:rPr>
              <a:t>เสาร์-อาทิตย์</a:t>
            </a:r>
            <a:endParaRPr lang="en-US" sz="3600" b="1" dirty="0">
              <a:solidFill>
                <a:srgbClr val="00B050"/>
              </a:solidFill>
              <a:latin typeface="TH Charmonman" pitchFamily="66" charset="-34"/>
              <a:ea typeface="+mj-ea"/>
              <a:cs typeface="TH Charmonman" pitchFamily="66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7467" y="5734575"/>
            <a:ext cx="7159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B050"/>
                </a:solidFill>
                <a:latin typeface="TH Charmonman" pitchFamily="66" charset="-34"/>
                <a:ea typeface="+mj-ea"/>
                <a:cs typeface="TH Charmonman" pitchFamily="66" charset="-34"/>
              </a:rPr>
              <a:t>กำหนดวันหยุดราชการ</a:t>
            </a:r>
            <a:r>
              <a:rPr lang="th-TH" sz="3600" b="1" dirty="0">
                <a:solidFill>
                  <a:srgbClr val="00B050"/>
                </a:solidFill>
                <a:latin typeface="TH Charmonman" pitchFamily="66" charset="-34"/>
                <a:ea typeface="+mj-ea"/>
                <a:cs typeface="TH Charmonman" pitchFamily="66" charset="-34"/>
              </a:rPr>
              <a:t> </a:t>
            </a:r>
            <a:r>
              <a:rPr lang="th-TH" sz="3600" b="1" dirty="0" smtClean="0">
                <a:solidFill>
                  <a:srgbClr val="00B050"/>
                </a:solidFill>
                <a:latin typeface="TH Charmonman" pitchFamily="66" charset="-34"/>
                <a:ea typeface="+mj-ea"/>
                <a:cs typeface="TH Charmonman" pitchFamily="66" charset="-34"/>
              </a:rPr>
              <a:t>ตามประกาศสำนักคณะรัฐมนตรี</a:t>
            </a:r>
            <a:endParaRPr lang="en-US" sz="3600" b="1" dirty="0">
              <a:solidFill>
                <a:srgbClr val="00B050"/>
              </a:solidFill>
              <a:latin typeface="TH Charmonman" pitchFamily="66" charset="-34"/>
              <a:ea typeface="+mj-ea"/>
              <a:cs typeface="TH Charmonman" pitchFamily="66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1529" y="2638653"/>
            <a:ext cx="5562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B050"/>
                </a:solidFill>
                <a:latin typeface="TH Charmonman" pitchFamily="66" charset="-34"/>
                <a:ea typeface="+mj-ea"/>
                <a:cs typeface="TH Charmonman" pitchFamily="66" charset="-34"/>
              </a:rPr>
              <a:t>กำหนดเวลาทำงาน</a:t>
            </a:r>
            <a:r>
              <a:rPr lang="th-TH" sz="3600" b="1" dirty="0">
                <a:solidFill>
                  <a:srgbClr val="00B050"/>
                </a:solidFill>
                <a:latin typeface="TH Charmonman" pitchFamily="66" charset="-34"/>
                <a:ea typeface="+mj-ea"/>
                <a:cs typeface="TH Charmonman" pitchFamily="66" charset="-34"/>
              </a:rPr>
              <a:t>	</a:t>
            </a:r>
            <a:r>
              <a:rPr lang="th-TH" sz="3600" b="1" dirty="0" smtClean="0">
                <a:solidFill>
                  <a:srgbClr val="00B050"/>
                </a:solidFill>
                <a:latin typeface="TH Charmonman" pitchFamily="66" charset="-34"/>
                <a:ea typeface="+mj-ea"/>
                <a:cs typeface="TH Charmonman" pitchFamily="66" charset="-34"/>
              </a:rPr>
              <a:t>๐๘.๓๐-๑๖.๓๐ น.</a:t>
            </a:r>
            <a:endParaRPr lang="en-US" sz="3600" b="1" dirty="0">
              <a:solidFill>
                <a:srgbClr val="00B050"/>
              </a:solidFill>
              <a:latin typeface="TH Charmonman" pitchFamily="66" charset="-34"/>
              <a:ea typeface="+mj-ea"/>
              <a:cs typeface="TH Charmonman" pitchFamily="66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0497" y="3501008"/>
            <a:ext cx="5633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B050"/>
                </a:solidFill>
                <a:latin typeface="TH Charmonman" pitchFamily="66" charset="-34"/>
                <a:ea typeface="+mj-ea"/>
                <a:cs typeface="TH Charmonman" pitchFamily="66" charset="-34"/>
              </a:rPr>
              <a:t>กำหนดเวลาพัก</a:t>
            </a:r>
            <a:r>
              <a:rPr lang="th-TH" sz="3600" b="1" dirty="0">
                <a:solidFill>
                  <a:srgbClr val="00B050"/>
                </a:solidFill>
                <a:latin typeface="TH Charmonman" pitchFamily="66" charset="-34"/>
                <a:ea typeface="+mj-ea"/>
                <a:cs typeface="TH Charmonman" pitchFamily="66" charset="-34"/>
              </a:rPr>
              <a:t>	</a:t>
            </a:r>
            <a:r>
              <a:rPr lang="th-TH" sz="3600" b="1" dirty="0" smtClean="0">
                <a:solidFill>
                  <a:srgbClr val="00B050"/>
                </a:solidFill>
                <a:latin typeface="TH Charmonman" pitchFamily="66" charset="-34"/>
                <a:ea typeface="+mj-ea"/>
                <a:cs typeface="TH Charmonman" pitchFamily="66" charset="-34"/>
              </a:rPr>
              <a:t>๑๒.๐๐-๑๓.๐๐ น.</a:t>
            </a:r>
            <a:endParaRPr lang="en-US" sz="3600" b="1" dirty="0">
              <a:solidFill>
                <a:srgbClr val="00B050"/>
              </a:solidFill>
              <a:latin typeface="TH Charmonman" pitchFamily="66" charset="-34"/>
              <a:ea typeface="+mj-ea"/>
              <a:cs typeface="TH Charmonman" pitchFamily="66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64845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" y="31629"/>
            <a:ext cx="8229600" cy="498376"/>
          </a:xfrm>
        </p:spPr>
        <p:txBody>
          <a:bodyPr>
            <a:noAutofit/>
          </a:bodyPr>
          <a:lstStyle/>
          <a:p>
            <a:r>
              <a:rPr lang="th-TH" sz="3200" dirty="0" smtClean="0">
                <a:solidFill>
                  <a:srgbClr val="FFFF00"/>
                </a:solidFill>
                <a:latin typeface="BLK BangLi-Ko-Sa-Na" pitchFamily="2" charset="0"/>
                <a:cs typeface="BLK BangLi-Ko-Sa-Na" pitchFamily="2" charset="0"/>
              </a:rPr>
              <a:t>เวลาปฏิบัติการ</a:t>
            </a:r>
            <a:endParaRPr lang="th-TH" sz="3200" dirty="0">
              <a:solidFill>
                <a:srgbClr val="FFFF00"/>
              </a:solidFill>
              <a:latin typeface="BLK BangLi-Ko-Sa-Na" pitchFamily="2" charset="0"/>
              <a:cs typeface="BLK BangLi-Ko-Sa-Na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5349" y="2627713"/>
            <a:ext cx="5315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latin typeface="4711_AtNoon_Olive" pitchFamily="2" charset="0"/>
                <a:cs typeface="4711_AtNoon_Olive" pitchFamily="2" charset="0"/>
              </a:rPr>
              <a:t>ช่วงเช้าพิมพ์ลายนิ่วมือเข้างาน     </a:t>
            </a:r>
            <a:r>
              <a:rPr lang="en-US" sz="3600" b="1" dirty="0" smtClean="0">
                <a:latin typeface="4711_AtNoon_Olive" pitchFamily="2" charset="0"/>
                <a:cs typeface="4711_AtNoon_Olive" pitchFamily="2" charset="0"/>
              </a:rPr>
              <a:t>08:30 </a:t>
            </a:r>
            <a:r>
              <a:rPr lang="th-TH" sz="3600" b="1" dirty="0" smtClean="0">
                <a:latin typeface="4711_AtNoon_Olive" pitchFamily="2" charset="0"/>
                <a:cs typeface="4711_AtNoon_Olive" pitchFamily="2" charset="0"/>
              </a:rPr>
              <a:t>น. </a:t>
            </a:r>
            <a:endParaRPr lang="en-US" sz="3600" b="1" dirty="0">
              <a:latin typeface="4711_AtNoon_Olive" pitchFamily="2" charset="0"/>
              <a:cs typeface="4711_AtNoon_Olive" pitchFamily="2" charset="0"/>
            </a:endParaRPr>
          </a:p>
        </p:txBody>
      </p:sp>
      <p:pic>
        <p:nvPicPr>
          <p:cNvPr id="2050" name="Picture 2" descr="C:\Users\User\Pictures\New folder\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6036"/>
            <a:ext cx="121869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6124187"/>
            <a:ext cx="4257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5011_thE_Little_Uki_noworry" pitchFamily="2" charset="0"/>
                <a:cs typeface="5011_thE_Little_Uki_noworry" pitchFamily="2" charset="0"/>
              </a:rPr>
              <a:t>ช่วงเช้าเข้างาน         ≥</a:t>
            </a:r>
            <a:r>
              <a:rPr lang="en-US" b="1" dirty="0" smtClean="0">
                <a:solidFill>
                  <a:srgbClr val="FF0000"/>
                </a:solidFill>
                <a:latin typeface="5011_thE_Little_Uki_noworry" pitchFamily="2" charset="0"/>
                <a:cs typeface="5011_thE_Little_Uki_noworry" pitchFamily="2" charset="0"/>
              </a:rPr>
              <a:t>08:31 </a:t>
            </a:r>
            <a:r>
              <a:rPr lang="th-TH" b="1" dirty="0" smtClean="0">
                <a:solidFill>
                  <a:srgbClr val="FF0000"/>
                </a:solidFill>
                <a:latin typeface="5011_thE_Little_Uki_noworry" pitchFamily="2" charset="0"/>
                <a:cs typeface="5011_thE_Little_Uki_noworry" pitchFamily="2" charset="0"/>
              </a:rPr>
              <a:t> ถือว่าสาย   </a:t>
            </a:r>
            <a:endParaRPr lang="en-US" b="1" dirty="0" smtClean="0">
              <a:solidFill>
                <a:srgbClr val="FF0000"/>
              </a:solidFill>
              <a:latin typeface="5011_thE_Little_Uki_noworry" pitchFamily="2" charset="0"/>
              <a:cs typeface="5011_thE_Little_Uki_noworry" pitchFamily="2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5011_thE_Little_Uki_noworry" pitchFamily="2" charset="0"/>
                <a:cs typeface="5011_thE_Little_Uki_noworry" pitchFamily="2" charset="0"/>
              </a:rPr>
              <a:t>                      09:00 -13:00 </a:t>
            </a:r>
            <a:r>
              <a:rPr lang="th-TH" b="1" dirty="0" smtClean="0">
                <a:solidFill>
                  <a:srgbClr val="FF0000"/>
                </a:solidFill>
                <a:latin typeface="5011_thE_Little_Uki_noworry" pitchFamily="2" charset="0"/>
                <a:cs typeface="5011_thE_Little_Uki_noworry" pitchFamily="2" charset="0"/>
              </a:rPr>
              <a:t> ขาดงานครึ่งวันเช้า  </a:t>
            </a:r>
            <a:endParaRPr lang="en-US" b="1" dirty="0">
              <a:solidFill>
                <a:srgbClr val="FF0000"/>
              </a:solidFill>
              <a:latin typeface="5011_thE_Little_Uki_noworry" pitchFamily="2" charset="0"/>
              <a:cs typeface="5011_thE_Little_Uki_noworry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2124" y="3279566"/>
            <a:ext cx="5532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latin typeface="4711_AtNoon_Olive" pitchFamily="2" charset="0"/>
                <a:cs typeface="4711_AtNoon_Olive" pitchFamily="2" charset="0"/>
              </a:rPr>
              <a:t>ช่วงเย็นพิมพ์ลายนิ้วมือกลับ       </a:t>
            </a:r>
            <a:r>
              <a:rPr lang="en-US" sz="3600" b="1" dirty="0" smtClean="0">
                <a:latin typeface="4711_AtNoon_Olive" pitchFamily="2" charset="0"/>
                <a:cs typeface="4711_AtNoon_Olive" pitchFamily="2" charset="0"/>
              </a:rPr>
              <a:t>16:30 </a:t>
            </a:r>
            <a:r>
              <a:rPr lang="th-TH" sz="3600" b="1" dirty="0" smtClean="0">
                <a:latin typeface="4711_AtNoon_Olive" pitchFamily="2" charset="0"/>
                <a:cs typeface="4711_AtNoon_Olive" pitchFamily="2" charset="0"/>
              </a:rPr>
              <a:t>น.  </a:t>
            </a:r>
            <a:endParaRPr lang="en-US" sz="3600" b="1" dirty="0">
              <a:latin typeface="4711_AtNoon_Olive" pitchFamily="2" charset="0"/>
              <a:cs typeface="4711_AtNoon_Oliv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2724" y="6182173"/>
            <a:ext cx="4163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5011_thE_Little_Uki_noworry" pitchFamily="2" charset="0"/>
                <a:cs typeface="5011_thE_Little_Uki_noworry" pitchFamily="2" charset="0"/>
              </a:rPr>
              <a:t>ช่วงเย็นเลิกงาน         </a:t>
            </a:r>
            <a:r>
              <a:rPr lang="en-US" b="1" dirty="0" smtClean="0">
                <a:solidFill>
                  <a:srgbClr val="FF0000"/>
                </a:solidFill>
                <a:latin typeface="5011_thE_Little_Uki_noworry" pitchFamily="2" charset="0"/>
                <a:cs typeface="5011_thE_Little_Uki_noworry" pitchFamily="2" charset="0"/>
              </a:rPr>
              <a:t>≤16:29</a:t>
            </a:r>
            <a:r>
              <a:rPr lang="th-TH" b="1" dirty="0" smtClean="0">
                <a:solidFill>
                  <a:srgbClr val="FF0000"/>
                </a:solidFill>
                <a:latin typeface="5011_thE_Little_Uki_noworry" pitchFamily="2" charset="0"/>
                <a:cs typeface="5011_thE_Little_Uki_noworry" pitchFamily="2" charset="0"/>
              </a:rPr>
              <a:t> ถือว่าออกก่อน</a:t>
            </a:r>
            <a:endParaRPr lang="en-US" b="1" dirty="0" smtClean="0">
              <a:solidFill>
                <a:srgbClr val="FF0000"/>
              </a:solidFill>
              <a:latin typeface="5011_thE_Little_Uki_noworry" pitchFamily="2" charset="0"/>
              <a:cs typeface="5011_thE_Little_Uki_noworry" pitchFamily="2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5011_thE_Little_Uki_noworry" pitchFamily="2" charset="0"/>
                <a:cs typeface="5011_thE_Little_Uki_noworry" pitchFamily="2" charset="0"/>
              </a:rPr>
              <a:t>                      13:01-16:30 </a:t>
            </a:r>
            <a:r>
              <a:rPr lang="th-TH" b="1" dirty="0" smtClean="0">
                <a:solidFill>
                  <a:srgbClr val="FF0000"/>
                </a:solidFill>
                <a:latin typeface="5011_thE_Little_Uki_noworry" pitchFamily="2" charset="0"/>
                <a:cs typeface="5011_thE_Little_Uki_noworry" pitchFamily="2" charset="0"/>
              </a:rPr>
              <a:t> ขาดงานครึ่งวันบ่าย  </a:t>
            </a:r>
            <a:endParaRPr lang="en-US" b="1" dirty="0">
              <a:solidFill>
                <a:srgbClr val="FF0000"/>
              </a:solidFill>
              <a:latin typeface="5011_thE_Little_Uki_noworry" pitchFamily="2" charset="0"/>
              <a:cs typeface="5011_thE_Little_Uki_noworry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882617"/>
            <a:ext cx="5354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00CC"/>
                </a:solidFill>
                <a:latin typeface="5102_UEtUEK_anamai" pitchFamily="2" charset="0"/>
                <a:cs typeface="5102_UEtUEK_anamai" pitchFamily="2" charset="0"/>
              </a:rPr>
              <a:t>พนักงานมหาวิทยาลัยสายสนับสนุน</a:t>
            </a:r>
            <a:endParaRPr lang="en-US" sz="3600" b="1" dirty="0">
              <a:solidFill>
                <a:srgbClr val="0000CC"/>
              </a:solidFill>
              <a:latin typeface="5102_UEtUEK_anamai" pitchFamily="2" charset="0"/>
              <a:cs typeface="5102_UEtUEK_anamai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0805" y="1751750"/>
            <a:ext cx="5012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solidFill>
                  <a:srgbClr val="00B050"/>
                </a:solidFill>
                <a:latin typeface="5102_UEtUEK_anamai" pitchFamily="2" charset="0"/>
                <a:cs typeface="5102_UEtUEK_anamai" pitchFamily="2" charset="0"/>
              </a:rPr>
              <a:t>การเข้า</a:t>
            </a:r>
            <a:r>
              <a:rPr lang="en-US" sz="2800" b="1" dirty="0">
                <a:solidFill>
                  <a:srgbClr val="00B050"/>
                </a:solidFill>
                <a:latin typeface="5102_UEtUEK_anamai" pitchFamily="2" charset="0"/>
                <a:cs typeface="5102_UEtUEK_anamai" pitchFamily="2" charset="0"/>
              </a:rPr>
              <a:t>-</a:t>
            </a:r>
            <a:r>
              <a:rPr lang="th-TH" sz="2800" b="1" dirty="0">
                <a:solidFill>
                  <a:srgbClr val="00B050"/>
                </a:solidFill>
                <a:latin typeface="5102_UEtUEK_anamai" pitchFamily="2" charset="0"/>
                <a:cs typeface="5102_UEtUEK_anamai" pitchFamily="2" charset="0"/>
              </a:rPr>
              <a:t>ออกงานโดยวิธีการพิมพ์ลายนิ้วมือ</a:t>
            </a:r>
            <a:endParaRPr lang="en-US" sz="2800" b="1" dirty="0">
              <a:solidFill>
                <a:srgbClr val="00B050"/>
              </a:solidFill>
              <a:latin typeface="5102_UEtUEK_anamai" pitchFamily="2" charset="0"/>
              <a:cs typeface="5102_UEtUEK_anamai" pitchFamily="2" charset="0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907705" y="4351424"/>
            <a:ext cx="5760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rgbClr val="0000CC"/>
                </a:solidFill>
                <a:latin typeface="5102_UEtUEK_anamai" pitchFamily="2" charset="0"/>
                <a:cs typeface="5102_UEtUEK_anamai" pitchFamily="2" charset="0"/>
              </a:rPr>
              <a:t>สำหรับสาย</a:t>
            </a:r>
            <a:r>
              <a:rPr lang="th-TH" sz="2800" b="1" dirty="0" smtClean="0">
                <a:solidFill>
                  <a:srgbClr val="0000CC"/>
                </a:solidFill>
                <a:latin typeface="5102_UEtUEK_anamai" pitchFamily="2" charset="0"/>
                <a:cs typeface="5102_UEtUEK_anamai" pitchFamily="2" charset="0"/>
              </a:rPr>
              <a:t>วิชาการ และข้าราชการใช้</a:t>
            </a:r>
            <a:r>
              <a:rPr lang="th-TH" sz="2800" b="1" dirty="0">
                <a:solidFill>
                  <a:srgbClr val="0000CC"/>
                </a:solidFill>
                <a:latin typeface="5102_UEtUEK_anamai" pitchFamily="2" charset="0"/>
                <a:cs typeface="5102_UEtUEK_anamai" pitchFamily="2" charset="0"/>
              </a:rPr>
              <a:t>ลงบันทึกในสมุดลงเวลา</a:t>
            </a:r>
            <a:endParaRPr lang="en-US" sz="2800" b="1" dirty="0">
              <a:solidFill>
                <a:srgbClr val="0000CC"/>
              </a:solidFill>
              <a:latin typeface="5102_UEtUEK_anamai" pitchFamily="2" charset="0"/>
              <a:cs typeface="5102_UEtUEK_anamai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34645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7504" y="419"/>
            <a:ext cx="5105400" cy="908301"/>
          </a:xfrm>
        </p:spPr>
        <p:txBody>
          <a:bodyPr/>
          <a:lstStyle/>
          <a:p>
            <a:r>
              <a:rPr lang="th-TH" dirty="0" smtClean="0">
                <a:solidFill>
                  <a:srgbClr val="FFFF00"/>
                </a:solidFill>
              </a:rPr>
              <a:t>ประเด็นคำถาม เพื่อนำหารือต่อ</a:t>
            </a:r>
            <a:endParaRPr lang="th-TH" dirty="0">
              <a:solidFill>
                <a:srgbClr val="FFFF00"/>
              </a:solidFill>
            </a:endParaRP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55576" y="1844824"/>
            <a:ext cx="7056784" cy="1500187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th-TH" sz="2400" dirty="0" smtClean="0"/>
              <a:t>เสนอพิจารณาเรื่องการลา เพื่อเขียนตำรา  หนังสือ บทความวิชาการ     (อาจารย์ </a:t>
            </a:r>
            <a:r>
              <a:rPr lang="th-TH" sz="2400" dirty="0" err="1" smtClean="0"/>
              <a:t>กีต้า</a:t>
            </a:r>
            <a:r>
              <a:rPr lang="th-TH" sz="2400" dirty="0" smtClean="0"/>
              <a:t>)</a:t>
            </a:r>
          </a:p>
          <a:p>
            <a:pPr marL="457200" indent="-457200">
              <a:buAutoNum type="arabicPeriod"/>
            </a:pPr>
            <a:r>
              <a:rPr lang="th-TH" sz="2400" dirty="0" smtClean="0"/>
              <a:t>หลังจบ ป.เอก แล้วต้องไปทำ </a:t>
            </a:r>
            <a:r>
              <a:rPr lang="en-US" sz="2400" dirty="0" smtClean="0"/>
              <a:t>Postdoc. (doctoral degree) </a:t>
            </a:r>
            <a:r>
              <a:rPr lang="th-TH" sz="2400" dirty="0" smtClean="0"/>
              <a:t>มีการให้ลาหรือไม่ (อาจารย์</a:t>
            </a:r>
            <a:r>
              <a:rPr lang="th-TH" sz="2400" dirty="0" err="1" smtClean="0"/>
              <a:t>โบว์</a:t>
            </a:r>
            <a:r>
              <a:rPr lang="th-TH" sz="2400" dirty="0" smtClean="0"/>
              <a:t>)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958631813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" y="31629"/>
            <a:ext cx="8229600" cy="498376"/>
          </a:xfrm>
        </p:spPr>
        <p:txBody>
          <a:bodyPr>
            <a:normAutofit fontScale="90000"/>
          </a:bodyPr>
          <a:lstStyle/>
          <a:p>
            <a:r>
              <a:rPr lang="th-TH" dirty="0" smtClean="0">
                <a:solidFill>
                  <a:srgbClr val="FFFF00"/>
                </a:solidFill>
                <a:latin typeface="BLK BangLi-Ko-Sa-Na" pitchFamily="2" charset="0"/>
                <a:cs typeface="BLK BangLi-Ko-Sa-Na" pitchFamily="2" charset="0"/>
              </a:rPr>
              <a:t>เวลาปฏิบัติการ</a:t>
            </a:r>
            <a:endParaRPr lang="th-TH" dirty="0">
              <a:solidFill>
                <a:srgbClr val="FFFF00"/>
              </a:solidFill>
              <a:latin typeface="BLK BangLi-Ko-Sa-Na" pitchFamily="2" charset="0"/>
              <a:cs typeface="BLK BangLi-Ko-Sa-Na" pitchFamily="2" charset="0"/>
            </a:endParaRPr>
          </a:p>
        </p:txBody>
      </p:sp>
      <p:pic>
        <p:nvPicPr>
          <p:cNvPr id="2050" name="Picture 2" descr="C:\Users\User\Pictures\New folder\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25" y="5280055"/>
            <a:ext cx="1056689" cy="118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500911" y="1505187"/>
            <a:ext cx="235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5102_UEtUEK_anamai" pitchFamily="2" charset="0"/>
                <a:cs typeface="5102_UEtUEK_anamai" pitchFamily="2" charset="0"/>
              </a:rPr>
              <a:t>กรณีไม่พิมพ์ลายนิ้วมือ</a:t>
            </a:r>
            <a:endParaRPr lang="en-US" sz="2400" dirty="0">
              <a:latin typeface="5102_UEtUEK_anamai" pitchFamily="2" charset="0"/>
              <a:cs typeface="5102_UEtUEK_anamai" pitchFamily="2" charset="0"/>
            </a:endParaRPr>
          </a:p>
        </p:txBody>
      </p:sp>
      <p:graphicFrame>
        <p:nvGraphicFramePr>
          <p:cNvPr id="13" name="ไดอะแกรม 12"/>
          <p:cNvGraphicFramePr/>
          <p:nvPr>
            <p:extLst>
              <p:ext uri="{D42A27DB-BD31-4B8C-83A1-F6EECF244321}">
                <p14:modId xmlns:p14="http://schemas.microsoft.com/office/powerpoint/2010/main" val="1789707953"/>
              </p:ext>
            </p:extLst>
          </p:nvPr>
        </p:nvGraphicFramePr>
        <p:xfrm>
          <a:off x="1187624" y="2040148"/>
          <a:ext cx="74888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31565" y="6488668"/>
            <a:ext cx="8573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2005_iannnnnDVD" pitchFamily="2" charset="0"/>
                <a:cs typeface="2005_iannnnnDVD" pitchFamily="2" charset="0"/>
              </a:rPr>
              <a:t>หากไม่พิมพ์ลายนิ้วมือโดยไม่มีเหตุผลความจำเป็นอันควรเกิน </a:t>
            </a:r>
            <a:r>
              <a:rPr lang="en-US" b="1" dirty="0" smtClean="0">
                <a:latin typeface="2005_iannnnnDVD" pitchFamily="2" charset="0"/>
                <a:cs typeface="2005_iannnnnDVD" pitchFamily="2" charset="0"/>
              </a:rPr>
              <a:t>12 </a:t>
            </a:r>
            <a:r>
              <a:rPr lang="th-TH" b="1" dirty="0" smtClean="0">
                <a:latin typeface="2005_iannnnnDVD" pitchFamily="2" charset="0"/>
                <a:cs typeface="2005_iannnnnDVD" pitchFamily="2" charset="0"/>
              </a:rPr>
              <a:t>ครั้ง มหาวิทยาลัยจะไม่พิจารณาเลื่อนค่าจ้างและค่าตอบแทน(เพิ่ม)ในปีนั้นๆ</a:t>
            </a:r>
            <a:endParaRPr lang="en-US" b="1" dirty="0">
              <a:latin typeface="2005_iannnnnDVD" pitchFamily="2" charset="0"/>
              <a:cs typeface="2005_iannnnnDVD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799837"/>
            <a:ext cx="8111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00CC"/>
                </a:solidFill>
                <a:latin typeface="5102_UEtUEK_anamai" pitchFamily="2" charset="0"/>
                <a:cs typeface="5102_UEtUEK_anamai" pitchFamily="2" charset="0"/>
              </a:rPr>
              <a:t>พนักงานมหาวิทยาลัยทั้งสายวิชาการและสายสนับสนุน</a:t>
            </a:r>
            <a:endParaRPr lang="en-US" sz="3600" b="1" dirty="0">
              <a:solidFill>
                <a:srgbClr val="0000CC"/>
              </a:solidFill>
              <a:latin typeface="5102_UEtUEK_anamai" pitchFamily="2" charset="0"/>
              <a:cs typeface="5102_UEtUEK_anamai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78846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917" y="0"/>
            <a:ext cx="8229600" cy="914400"/>
          </a:xfrm>
        </p:spPr>
        <p:txBody>
          <a:bodyPr>
            <a:norm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Charm of AU" pitchFamily="34" charset="-34"/>
                <a:ea typeface="Sunday  Monday" pitchFamily="2" charset="0"/>
                <a:cs typeface="TH Charm of AU" pitchFamily="34" charset="-34"/>
              </a:rPr>
              <a:t>เครื่องแบบ</a:t>
            </a:r>
            <a:endParaRPr lang="en-US" sz="3600" b="1" dirty="0">
              <a:solidFill>
                <a:srgbClr val="FFFF00"/>
              </a:solidFill>
              <a:latin typeface="TH Charm of AU" pitchFamily="34" charset="-34"/>
              <a:ea typeface="Sunday  Monday" pitchFamily="2" charset="0"/>
              <a:cs typeface="TH Charm of AU" pitchFamily="34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3178167" y="996649"/>
            <a:ext cx="917020" cy="1189421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4709822" y="1054154"/>
            <a:ext cx="869641" cy="1150609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3251071" y="139796"/>
            <a:ext cx="749256" cy="1211377"/>
          </a:xfrm>
          <a:prstGeom prst="rect">
            <a:avLst/>
          </a:prstGeom>
        </p:spPr>
      </p:pic>
      <p:grpSp>
        <p:nvGrpSpPr>
          <p:cNvPr id="33" name="กลุ่ม 32"/>
          <p:cNvGrpSpPr/>
          <p:nvPr/>
        </p:nvGrpSpPr>
        <p:grpSpPr>
          <a:xfrm>
            <a:off x="1000368" y="749257"/>
            <a:ext cx="7172033" cy="5920103"/>
            <a:chOff x="538227" y="883324"/>
            <a:chExt cx="6272294" cy="5205414"/>
          </a:xfrm>
        </p:grpSpPr>
        <p:pic>
          <p:nvPicPr>
            <p:cNvPr id="5" name="รูปภาพ 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67783" y="2060424"/>
              <a:ext cx="2555776" cy="40283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9" name="กลุ่ม 18"/>
            <p:cNvGrpSpPr/>
            <p:nvPr/>
          </p:nvGrpSpPr>
          <p:grpSpPr>
            <a:xfrm>
              <a:off x="5710472" y="1979334"/>
              <a:ext cx="1100049" cy="1843895"/>
              <a:chOff x="3961441" y="2109382"/>
              <a:chExt cx="1100049" cy="1843895"/>
            </a:xfrm>
          </p:grpSpPr>
          <p:pic>
            <p:nvPicPr>
              <p:cNvPr id="7" name="รูปภาพ 6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6200000">
                <a:off x="3589518" y="2481305"/>
                <a:ext cx="1843895" cy="1100049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4656002" y="2985026"/>
                <a:ext cx="2904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000" b="1" dirty="0" smtClean="0">
                    <a:solidFill>
                      <a:srgbClr val="FFFF00"/>
                    </a:solidFill>
                  </a:rPr>
                  <a:t>ข</a:t>
                </a:r>
                <a:endParaRPr lang="en-US" sz="2000" b="1" dirty="0">
                  <a:solidFill>
                    <a:srgbClr val="FFFF00"/>
                  </a:solidFill>
                </a:endParaRPr>
              </a:p>
            </p:txBody>
          </p:sp>
        </p:grpSp>
        <p:cxnSp>
          <p:nvCxnSpPr>
            <p:cNvPr id="16" name="ลูกศรเชื่อมต่อแบบตรง 15"/>
            <p:cNvCxnSpPr>
              <a:endCxn id="7" idx="0"/>
            </p:cNvCxnSpPr>
            <p:nvPr/>
          </p:nvCxnSpPr>
          <p:spPr>
            <a:xfrm>
              <a:off x="4427984" y="2708920"/>
              <a:ext cx="1282488" cy="1923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รูปภาพ 16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610723" y="979463"/>
              <a:ext cx="1204534" cy="1012256"/>
            </a:xfrm>
            <a:prstGeom prst="rect">
              <a:avLst/>
            </a:prstGeom>
          </p:spPr>
        </p:pic>
        <p:cxnSp>
          <p:nvCxnSpPr>
            <p:cNvPr id="23" name="ลูกศรเชื่อมต่อแบบตรง 22"/>
            <p:cNvCxnSpPr/>
            <p:nvPr/>
          </p:nvCxnSpPr>
          <p:spPr>
            <a:xfrm flipH="1" flipV="1">
              <a:off x="1719119" y="1485590"/>
              <a:ext cx="1124689" cy="79128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รูปภาพ 26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5565786" y="4508983"/>
              <a:ext cx="1274397" cy="985029"/>
            </a:xfrm>
            <a:prstGeom prst="rect">
              <a:avLst/>
            </a:prstGeom>
          </p:spPr>
        </p:pic>
        <p:pic>
          <p:nvPicPr>
            <p:cNvPr id="28" name="รูปภาพ 27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457323" y="3197769"/>
              <a:ext cx="1511333" cy="1349526"/>
            </a:xfrm>
            <a:prstGeom prst="rect">
              <a:avLst/>
            </a:prstGeom>
          </p:spPr>
        </p:pic>
        <p:cxnSp>
          <p:nvCxnSpPr>
            <p:cNvPr id="30" name="ลูกศรเชื่อมต่อแบบตรง 29"/>
            <p:cNvCxnSpPr>
              <a:stCxn id="28" idx="3"/>
            </p:cNvCxnSpPr>
            <p:nvPr/>
          </p:nvCxnSpPr>
          <p:spPr>
            <a:xfrm flipV="1">
              <a:off x="1212989" y="2708920"/>
              <a:ext cx="1630819" cy="40794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ลูกศรเชื่อมต่อแบบตรง 31"/>
            <p:cNvCxnSpPr/>
            <p:nvPr/>
          </p:nvCxnSpPr>
          <p:spPr>
            <a:xfrm>
              <a:off x="4162598" y="3255088"/>
              <a:ext cx="1547871" cy="13731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7158817" y="1434212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latin typeface="TF Ratchaphruek" pitchFamily="2" charset="-34"/>
                <a:ea typeface="Sunday  Monday" pitchFamily="2" charset="0"/>
                <a:cs typeface="TF Ratchaphruek" pitchFamily="2" charset="-34"/>
              </a:rPr>
              <a:t>อินทรธนู</a:t>
            </a:r>
            <a:endParaRPr lang="en-US" sz="2400" b="1" dirty="0">
              <a:latin typeface="TF Ratchaphruek" pitchFamily="2" charset="-34"/>
              <a:ea typeface="Sunday  Monday" pitchFamily="2" charset="0"/>
              <a:cs typeface="TF Ratchaphruek" pitchFamily="2" charset="-3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3308" y="5121245"/>
            <a:ext cx="2363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F Ratchaphruek" pitchFamily="2" charset="-34"/>
                <a:ea typeface="Sunday  Monday" pitchFamily="2" charset="0"/>
                <a:cs typeface="TF Ratchaphruek" pitchFamily="2" charset="-34"/>
              </a:rPr>
              <a:t>เครื่องหมายประดับคอเสื้อ</a:t>
            </a:r>
            <a:endParaRPr lang="en-US" sz="2400" b="1" dirty="0">
              <a:latin typeface="TF Ratchaphruek" pitchFamily="2" charset="-34"/>
              <a:ea typeface="Sunday  Monday" pitchFamily="2" charset="0"/>
              <a:cs typeface="TF Ratchaphruek" pitchFamily="2" charset="-3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05818" y="2172692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F Ratchaphruek" pitchFamily="2" charset="-34"/>
                <a:ea typeface="Sunday  Monday" pitchFamily="2" charset="0"/>
                <a:cs typeface="TF Ratchaphruek" pitchFamily="2" charset="-34"/>
              </a:rPr>
              <a:t>หน้าหมวก</a:t>
            </a:r>
            <a:endParaRPr lang="en-US" sz="2400" b="1" dirty="0">
              <a:latin typeface="TF Ratchaphruek" pitchFamily="2" charset="-34"/>
              <a:ea typeface="Sunday  Monday" pitchFamily="2" charset="0"/>
              <a:cs typeface="TF Ratchaphruek" pitchFamily="2" charset="-3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25996" y="6207695"/>
            <a:ext cx="2765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F Ratchaphruek" pitchFamily="2" charset="-34"/>
                <a:ea typeface="Sunday  Monday" pitchFamily="2" charset="0"/>
                <a:cs typeface="TF Ratchaphruek" pitchFamily="2" charset="-34"/>
              </a:rPr>
              <a:t>กระดุมโลหะสีทองตราสัญลักษณ์</a:t>
            </a:r>
            <a:endParaRPr lang="en-US" sz="2400" b="1" dirty="0">
              <a:latin typeface="TF Ratchaphruek" pitchFamily="2" charset="-34"/>
              <a:ea typeface="Sunday  Monday" pitchFamily="2" charset="0"/>
              <a:cs typeface="TF Ratchaphruek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632905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771800" y="620688"/>
            <a:ext cx="3600400" cy="9361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0000CC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การเข้าสู่พนักงานมหาวิทยาลัย</a:t>
            </a:r>
            <a:endParaRPr lang="th-TH" sz="3200" b="1" dirty="0">
              <a:solidFill>
                <a:srgbClr val="0000CC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611560" y="2003306"/>
            <a:ext cx="1909659" cy="61442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FF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สายวิชาการ</a:t>
            </a:r>
            <a:endParaRPr lang="th-TH" sz="3200" b="1" dirty="0">
              <a:solidFill>
                <a:srgbClr val="FF00FF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6372200" y="1995045"/>
            <a:ext cx="1872208" cy="6175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rgbClr val="0000CC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สายสนับสนุน</a:t>
            </a:r>
            <a:endParaRPr lang="th-TH" sz="2800" b="1" dirty="0">
              <a:solidFill>
                <a:srgbClr val="0000CC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3491880" y="3140968"/>
            <a:ext cx="19802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ระยะการต่อสัญญา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3491880" y="4193834"/>
            <a:ext cx="19802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หลักเกณฑ์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3121679" y="5252950"/>
            <a:ext cx="273459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สิ่งที่ต้องจัดทำประกอบการต่อสัญญา</a:t>
            </a:r>
            <a:r>
              <a:rPr lang="th-TH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จ้าง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cxnSp>
        <p:nvCxnSpPr>
          <p:cNvPr id="15" name="ตัวเชื่อมต่อหักมุม 14"/>
          <p:cNvCxnSpPr>
            <a:stCxn id="3" idx="2"/>
            <a:endCxn id="6" idx="0"/>
          </p:cNvCxnSpPr>
          <p:nvPr/>
        </p:nvCxnSpPr>
        <p:spPr>
          <a:xfrm rot="5400000">
            <a:off x="2845938" y="277244"/>
            <a:ext cx="446514" cy="300561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หักมุม 16"/>
          <p:cNvCxnSpPr>
            <a:endCxn id="7" idx="0"/>
          </p:cNvCxnSpPr>
          <p:nvPr/>
        </p:nvCxnSpPr>
        <p:spPr>
          <a:xfrm>
            <a:off x="4572000" y="1780049"/>
            <a:ext cx="2736304" cy="21499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หักมุม 18"/>
          <p:cNvCxnSpPr/>
          <p:nvPr/>
        </p:nvCxnSpPr>
        <p:spPr>
          <a:xfrm rot="16200000" flipH="1">
            <a:off x="2852943" y="1466915"/>
            <a:ext cx="523237" cy="282486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หักมุม 20"/>
          <p:cNvCxnSpPr>
            <a:stCxn id="7" idx="2"/>
          </p:cNvCxnSpPr>
          <p:nvPr/>
        </p:nvCxnSpPr>
        <p:spPr>
          <a:xfrm rot="5400000">
            <a:off x="5761760" y="1332803"/>
            <a:ext cx="266777" cy="282631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23"/>
          <p:cNvCxnSpPr>
            <a:stCxn id="9" idx="2"/>
            <a:endCxn id="10" idx="0"/>
          </p:cNvCxnSpPr>
          <p:nvPr/>
        </p:nvCxnSpPr>
        <p:spPr>
          <a:xfrm>
            <a:off x="4481990" y="3717032"/>
            <a:ext cx="0" cy="4768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ลูกศรเชื่อมต่อแบบตรง 25"/>
          <p:cNvCxnSpPr>
            <a:stCxn id="10" idx="2"/>
            <a:endCxn id="11" idx="0"/>
          </p:cNvCxnSpPr>
          <p:nvPr/>
        </p:nvCxnSpPr>
        <p:spPr>
          <a:xfrm>
            <a:off x="4481990" y="4769898"/>
            <a:ext cx="6984" cy="483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09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5"/>
          <p:cNvSpPr/>
          <p:nvPr/>
        </p:nvSpPr>
        <p:spPr>
          <a:xfrm>
            <a:off x="21625" y="1"/>
            <a:ext cx="2230514" cy="61442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FF00FF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สายวิชาการ</a:t>
            </a:r>
            <a:endParaRPr lang="th-TH" sz="3200" b="1" dirty="0">
              <a:solidFill>
                <a:srgbClr val="FF00FF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85846" y="5373216"/>
            <a:ext cx="19802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ระยะการต่อสัญญา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94203" y="6237312"/>
            <a:ext cx="1980220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หลักเกณฑ์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187440" y="2534030"/>
            <a:ext cx="1530896" cy="1941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สิ่งที่ต้องจัดทำประกอบการต่อสัญญา</a:t>
            </a:r>
            <a:r>
              <a:rPr lang="th-TH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จ้าง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:p14="http://schemas.microsoft.com/office/powerpoint/2010/main" val="3345264392"/>
              </p:ext>
            </p:extLst>
          </p:nvPr>
        </p:nvGraphicFramePr>
        <p:xfrm>
          <a:off x="2706042" y="3541464"/>
          <a:ext cx="611443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3045467" y="6207695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6 เดือน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434190" y="5674022"/>
            <a:ext cx="12260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ปฏิบัติงานจ้างระยะที่ ๑ มาแล้ว ๓ ปี</a:t>
            </a:r>
            <a:endParaRPr lang="en-US" b="1" dirty="0">
              <a:solidFill>
                <a:srgbClr val="00B0F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037110" y="5313982"/>
            <a:ext cx="13042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ปฏิบัติงานจ้างระยะที่ ๒ มาแล้ว ๓ ปี</a:t>
            </a:r>
            <a:endParaRPr lang="en-US" b="1" dirty="0">
              <a:solidFill>
                <a:srgbClr val="00B0F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7630914" y="5025950"/>
            <a:ext cx="10473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ปฏิบัติงานจ้างระยะที่ ๓ มาแล้ว ๓ ปี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022159" y="3526625"/>
            <a:ext cx="17415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2.ต้องมีเอกสารประกอบการสอน</a:t>
            </a:r>
            <a:r>
              <a:rPr lang="th-TH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หรือ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งานวิจัยไม่น้อยกว่า </a:t>
            </a:r>
            <a:r>
              <a:rPr lang="en-US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1 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เล่ม</a:t>
            </a:r>
            <a:endParaRPr lang="en-US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5730950" y="2887776"/>
            <a:ext cx="15841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2.ต้อง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มีเอกสารประกอบการ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สอน</a:t>
            </a:r>
            <a:r>
              <a:rPr lang="th-TH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และ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งานวิจัย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ไม่น้อย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กว่าอย่างละ </a:t>
            </a:r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1 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เล่ม  </a:t>
            </a:r>
            <a:r>
              <a:rPr lang="th-TH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หรือ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มีอย่างใดอย่างหนึ่งไม่น้อยกว่า  </a:t>
            </a:r>
            <a:r>
              <a:rPr lang="en-US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2 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เล่ม</a:t>
            </a:r>
            <a:endParaRPr lang="en-US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7377700" y="2887776"/>
            <a:ext cx="18026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2.ต้องมีตำแหน่งทางวิชาการไม่ต่ำกว่า ผู้ช่วยศาสตร์ </a:t>
            </a:r>
            <a:r>
              <a:rPr lang="th-TH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หรือ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สำเร็จการศึกษาระดับปริญญาเอก</a:t>
            </a:r>
            <a:endParaRPr lang="th-TH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0" name="ลูกศรขวา 19"/>
          <p:cNvSpPr/>
          <p:nvPr/>
        </p:nvSpPr>
        <p:spPr>
          <a:xfrm>
            <a:off x="2339752" y="6393208"/>
            <a:ext cx="360040" cy="348160"/>
          </a:xfrm>
          <a:prstGeom prst="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2299563" y="3792507"/>
            <a:ext cx="1647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2.รายงาน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ผลการปฏิบัติงานตาม</a:t>
            </a:r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ภารกิจการสอน 6 เดือนย้อย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หลัง </a:t>
            </a:r>
            <a:endParaRPr lang="th-TH" dirty="0" smtClean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7" name="สี่เหลี่ยมผืนผ้ามุมมน 26"/>
          <p:cNvSpPr/>
          <p:nvPr/>
        </p:nvSpPr>
        <p:spPr>
          <a:xfrm>
            <a:off x="331104" y="882905"/>
            <a:ext cx="1243568" cy="108293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กำหนดส่ง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2" name="ลูกศรขวา 21"/>
          <p:cNvSpPr/>
          <p:nvPr/>
        </p:nvSpPr>
        <p:spPr>
          <a:xfrm rot="16200000">
            <a:off x="2675466" y="1429405"/>
            <a:ext cx="391766" cy="5040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ลูกศรขวา 27"/>
          <p:cNvSpPr/>
          <p:nvPr/>
        </p:nvSpPr>
        <p:spPr>
          <a:xfrm rot="17715291">
            <a:off x="4697050" y="1454824"/>
            <a:ext cx="391766" cy="5040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ลูกศรขวา 28"/>
          <p:cNvSpPr/>
          <p:nvPr/>
        </p:nvSpPr>
        <p:spPr>
          <a:xfrm rot="14626361">
            <a:off x="6293798" y="1575973"/>
            <a:ext cx="391766" cy="5040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ลูกศรขวา 29"/>
          <p:cNvSpPr/>
          <p:nvPr/>
        </p:nvSpPr>
        <p:spPr>
          <a:xfrm rot="13331807">
            <a:off x="7903399" y="1713810"/>
            <a:ext cx="391766" cy="5040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วงรี 22"/>
          <p:cNvSpPr/>
          <p:nvPr/>
        </p:nvSpPr>
        <p:spPr>
          <a:xfrm>
            <a:off x="2267745" y="404664"/>
            <a:ext cx="1298914" cy="100811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ภายใน15 วัน</a:t>
            </a:r>
            <a:endParaRPr lang="th-TH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7020272" y="1"/>
            <a:ext cx="2123728" cy="17068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สัญญาจ้างในระยะที่4 จะสิ้นสุดลงถ้าภายในระยะ ๑๐ ปีผู้ต่อสัญญาจ้างต้องดำรงตำแหน่งทางวิชาการไม่ต่ำกว่ารองศาสตราจารย์ ยกเว้นดำรงตำแหน่งทางวิชาการไม่ต่ำกว่า ผศ. และจบ ป.เอก</a:t>
            </a:r>
            <a:endParaRPr lang="th-TH" sz="16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209263" y="2230776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thaiDist"/>
            <a:r>
              <a:rPr lang="th-TH" dirty="0" smtClean="0">
                <a:solidFill>
                  <a:prstClr val="black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1.จัดทำหนังสือขออนุญาตต่อสัญญาจ้างพนักงานมหาวิทยาลัย</a:t>
            </a:r>
            <a:endParaRPr lang="th-TH" dirty="0"/>
          </a:p>
        </p:txBody>
      </p:sp>
      <p:sp>
        <p:nvSpPr>
          <p:cNvPr id="15" name="ลูกศรขวา 14"/>
          <p:cNvSpPr/>
          <p:nvPr/>
        </p:nvSpPr>
        <p:spPr>
          <a:xfrm rot="10800000">
            <a:off x="2493704" y="2426668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ลูกศรขวา 31"/>
          <p:cNvSpPr/>
          <p:nvPr/>
        </p:nvSpPr>
        <p:spPr>
          <a:xfrm>
            <a:off x="7503082" y="2426667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วงรี 32"/>
          <p:cNvSpPr/>
          <p:nvPr/>
        </p:nvSpPr>
        <p:spPr>
          <a:xfrm>
            <a:off x="4590094" y="42050"/>
            <a:ext cx="2334759" cy="163938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ส่งก่อนครบสัญญา หรือให้แล้วเสร็จภายใน</a:t>
            </a:r>
            <a:r>
              <a:rPr lang="en-US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15 </a:t>
            </a:r>
            <a:r>
              <a:rPr lang="th-TH" sz="2400" dirty="0" err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ก.ย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pSp>
        <p:nvGrpSpPr>
          <p:cNvPr id="26" name="กลุ่ม 25"/>
          <p:cNvGrpSpPr/>
          <p:nvPr/>
        </p:nvGrpSpPr>
        <p:grpSpPr>
          <a:xfrm>
            <a:off x="2699792" y="6488668"/>
            <a:ext cx="6336704" cy="369332"/>
            <a:chOff x="2699792" y="6488668"/>
            <a:chExt cx="6336704" cy="369332"/>
          </a:xfrm>
        </p:grpSpPr>
        <p:sp>
          <p:nvSpPr>
            <p:cNvPr id="3" name="สี่เหลี่ยมผืนผ้า 2"/>
            <p:cNvSpPr/>
            <p:nvPr/>
          </p:nvSpPr>
          <p:spPr>
            <a:xfrm>
              <a:off x="3645832" y="6488668"/>
              <a:ext cx="510914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thaiDist"/>
              <a:r>
                <a:rPr lang="th-TH" dirty="0" smtClean="0">
                  <a:solidFill>
                    <a:srgbClr val="FF0000"/>
                  </a:solidFill>
                </a:rPr>
                <a:t>สัญญา</a:t>
              </a:r>
              <a:r>
                <a:rPr lang="th-TH" dirty="0">
                  <a:solidFill>
                    <a:srgbClr val="FF0000"/>
                  </a:solidFill>
                </a:rPr>
                <a:t>จ้าง</a:t>
              </a:r>
              <a:r>
                <a:rPr lang="en-US" dirty="0">
                  <a:solidFill>
                    <a:srgbClr val="FF0000"/>
                  </a:solidFill>
                </a:rPr>
                <a:t>+</a:t>
              </a:r>
              <a:r>
                <a:rPr lang="th-TH" dirty="0">
                  <a:solidFill>
                    <a:srgbClr val="FF0000"/>
                  </a:solidFill>
                </a:rPr>
                <a:t>สัญญาค้ำประกัน</a:t>
              </a: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r>
                <a:rPr lang="th-TH" dirty="0" smtClean="0">
                  <a:solidFill>
                    <a:srgbClr val="FF0000"/>
                  </a:solidFill>
                </a:rPr>
                <a:t>บุคคลค้ำประกัน+ </a:t>
              </a:r>
              <a:r>
                <a:rPr lang="th-TH" dirty="0">
                  <a:solidFill>
                    <a:srgbClr val="FF0000"/>
                  </a:solidFill>
                </a:rPr>
                <a:t>อากรแสตมป์ ๑๑ บาท ๒ ชุด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ลูกศรเชื่อมต่อแบบตรง 18"/>
            <p:cNvCxnSpPr/>
            <p:nvPr/>
          </p:nvCxnSpPr>
          <p:spPr>
            <a:xfrm flipH="1" flipV="1">
              <a:off x="2699792" y="6669360"/>
              <a:ext cx="866867" cy="39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ลูกศรเชื่อมต่อแบบตรง 23"/>
            <p:cNvCxnSpPr/>
            <p:nvPr/>
          </p:nvCxnSpPr>
          <p:spPr>
            <a:xfrm>
              <a:off x="8611119" y="6673334"/>
              <a:ext cx="42537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94425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5"/>
          <p:cNvSpPr/>
          <p:nvPr/>
        </p:nvSpPr>
        <p:spPr>
          <a:xfrm>
            <a:off x="-30944" y="4119"/>
            <a:ext cx="2230514" cy="61442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0000CC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สายสนับสนุน</a:t>
            </a:r>
            <a:endParaRPr lang="th-TH" sz="3200" b="1" dirty="0">
              <a:solidFill>
                <a:srgbClr val="0000CC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94203" y="5487615"/>
            <a:ext cx="198022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ระยะการต่อสัญญา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94203" y="6237312"/>
            <a:ext cx="1980220" cy="57606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0000CC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หลักเกณฑ์</a:t>
            </a:r>
            <a:endParaRPr lang="th-TH" sz="2400" b="1" dirty="0">
              <a:solidFill>
                <a:srgbClr val="0000CC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251067" y="2207543"/>
            <a:ext cx="1080441" cy="226297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สิ่งที่ต้องจัดทำประกอบการต่อสัญญา</a:t>
            </a:r>
            <a:r>
              <a:rPr lang="th-TH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จ้าง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:p14="http://schemas.microsoft.com/office/powerpoint/2010/main" val="719388650"/>
              </p:ext>
            </p:extLst>
          </p:nvPr>
        </p:nvGraphicFramePr>
        <p:xfrm>
          <a:off x="2706042" y="3541464"/>
          <a:ext cx="611443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3045467" y="6165304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B05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6 เดือน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424526" y="5805264"/>
            <a:ext cx="1775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B05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ปฏิบัติงานจ้าง</a:t>
            </a:r>
            <a:r>
              <a:rPr lang="th-TH" b="1" dirty="0" smtClean="0">
                <a:solidFill>
                  <a:srgbClr val="00B05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ระยะ</a:t>
            </a:r>
          </a:p>
          <a:p>
            <a:r>
              <a:rPr lang="th-TH" b="1" dirty="0" smtClean="0">
                <a:solidFill>
                  <a:srgbClr val="00B05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ที่ </a:t>
            </a:r>
            <a:r>
              <a:rPr lang="th-TH" b="1" dirty="0">
                <a:solidFill>
                  <a:srgbClr val="00B05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๑ มาแล้ว ๓ ปี</a:t>
            </a:r>
            <a:endParaRPr lang="en-US" b="1" dirty="0">
              <a:solidFill>
                <a:srgbClr val="00B05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037110" y="5373216"/>
            <a:ext cx="13042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b="1" dirty="0">
                <a:solidFill>
                  <a:srgbClr val="00B05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ปฏิบัติงานจ้างระยะที่ ๒ มาแล้ว ๓ ปี</a:t>
            </a:r>
            <a:endParaRPr lang="en-US" b="1" dirty="0">
              <a:solidFill>
                <a:srgbClr val="00B05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7630914" y="5313982"/>
            <a:ext cx="10473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00B05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ปฏิบัติงานจ้างระยะที่ ๓ มาแล้ว ๓ ปี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061476" y="3501008"/>
            <a:ext cx="17415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/>
              <a:t>2. รายงาน</a:t>
            </a:r>
            <a:r>
              <a:rPr lang="th-TH" dirty="0"/>
              <a:t>ผลการปฏิบัติงานตามภารกิจของตำแหน่ง ๓ ปีย้อยหลัง หรือจัดทำคู่มือการ</a:t>
            </a:r>
            <a:r>
              <a:rPr lang="th-TH" dirty="0" smtClean="0"/>
              <a:t>ปฏิบัติงาน</a:t>
            </a:r>
            <a:endParaRPr lang="th-TH" dirty="0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5724128" y="2060848"/>
            <a:ext cx="15841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/>
              <a:t>2</a:t>
            </a:r>
            <a:r>
              <a:rPr lang="th-TH" dirty="0" smtClean="0"/>
              <a:t>. เหมือนกับ</a:t>
            </a:r>
            <a:r>
              <a:rPr lang="th-TH" dirty="0"/>
              <a:t>ระยะที่ ๒ แต่รายงานผลการปฏิบัติงาน</a:t>
            </a:r>
            <a:r>
              <a:rPr lang="th-TH" dirty="0" smtClean="0"/>
              <a:t>และ</a:t>
            </a:r>
          </a:p>
          <a:p>
            <a:pPr algn="thaiDist"/>
            <a:r>
              <a:rPr lang="th-TH" dirty="0"/>
              <a:t>3</a:t>
            </a:r>
            <a:r>
              <a:rPr lang="th-TH" dirty="0" smtClean="0"/>
              <a:t>. คู่มือ</a:t>
            </a:r>
            <a:r>
              <a:rPr lang="th-TH" dirty="0"/>
              <a:t>การปฏิบัติงานที่ผ่านการทดลองใช้แล้ว เป็นภาระงานของตำแหน่งหรือมหาวิทยาลัยมอบหมายในระยะที่ ๒</a:t>
            </a:r>
            <a:endParaRPr lang="en-US" dirty="0"/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7341349" y="764704"/>
            <a:ext cx="180265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>
                <a:solidFill>
                  <a:srgbClr val="0000CC"/>
                </a:solidFill>
              </a:rPr>
              <a:t>2</a:t>
            </a:r>
            <a:r>
              <a:rPr lang="th-TH" dirty="0" smtClean="0"/>
              <a:t>. เหมือนกับ</a:t>
            </a:r>
            <a:r>
              <a:rPr lang="th-TH" dirty="0"/>
              <a:t>ระยะที่ ๓ แต่รายงานผลการ</a:t>
            </a:r>
            <a:r>
              <a:rPr lang="th-TH" dirty="0" smtClean="0"/>
              <a:t>ปฏิบัติงาน3</a:t>
            </a:r>
            <a:r>
              <a:rPr lang="th-TH" b="1" dirty="0" smtClean="0">
                <a:solidFill>
                  <a:srgbClr val="0000CC"/>
                </a:solidFill>
              </a:rPr>
              <a:t>.</a:t>
            </a:r>
            <a:r>
              <a:rPr lang="th-TH" dirty="0" smtClean="0"/>
              <a:t> และ</a:t>
            </a:r>
            <a:r>
              <a:rPr lang="th-TH" dirty="0"/>
              <a:t>คู่มือการปฏิบัติงานที่ผ่านการทดลองใช้แล้วและ รายงานการวิจัยเพื่อพัฒนางาน  (</a:t>
            </a:r>
            <a:r>
              <a:rPr lang="th-TH" dirty="0">
                <a:solidFill>
                  <a:srgbClr val="00B050"/>
                </a:solidFill>
              </a:rPr>
              <a:t>หรือเลือก</a:t>
            </a:r>
            <a:r>
              <a:rPr lang="th-TH" dirty="0"/>
              <a:t>นำเสนออย่างใดอย่างหนึ่งระหว่าง </a:t>
            </a:r>
            <a:r>
              <a:rPr lang="th-TH" u="sng" dirty="0">
                <a:solidFill>
                  <a:srgbClr val="00B050"/>
                </a:solidFill>
              </a:rPr>
              <a:t>คู่มือการปฏิบัติงาน ๒ ชิ้น </a:t>
            </a:r>
            <a:r>
              <a:rPr lang="th-TH" dirty="0">
                <a:solidFill>
                  <a:srgbClr val="FF0000"/>
                </a:solidFill>
              </a:rPr>
              <a:t>หรือ</a:t>
            </a:r>
            <a:r>
              <a:rPr lang="th-TH" dirty="0"/>
              <a:t> </a:t>
            </a:r>
            <a:r>
              <a:rPr lang="th-TH" u="sng" dirty="0">
                <a:solidFill>
                  <a:srgbClr val="0000CC"/>
                </a:solidFill>
              </a:rPr>
              <a:t>รายงานการวิจัย  ๒ ชิ้น</a:t>
            </a:r>
            <a:r>
              <a:rPr lang="th-TH" dirty="0">
                <a:solidFill>
                  <a:srgbClr val="0000CC"/>
                </a:solidFill>
              </a:rPr>
              <a:t>)</a:t>
            </a:r>
            <a:r>
              <a:rPr lang="th-TH" dirty="0"/>
              <a:t> </a:t>
            </a:r>
            <a:r>
              <a:rPr lang="th-TH" dirty="0" smtClean="0"/>
              <a:t>ที่</a:t>
            </a:r>
            <a:r>
              <a:rPr lang="th-TH" dirty="0"/>
              <a:t>เป็นภาระงานของตำแหน่งหรือมหาวิทยาลัยมอบหมายในระยะที่ ๓</a:t>
            </a:r>
          </a:p>
        </p:txBody>
      </p:sp>
      <p:sp>
        <p:nvSpPr>
          <p:cNvPr id="20" name="ลูกศรขวา 19"/>
          <p:cNvSpPr/>
          <p:nvPr/>
        </p:nvSpPr>
        <p:spPr>
          <a:xfrm>
            <a:off x="2248757" y="6361850"/>
            <a:ext cx="360040" cy="34816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2394469" y="3573016"/>
            <a:ext cx="1647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/>
              <a:t>2. รายงาน</a:t>
            </a:r>
            <a:r>
              <a:rPr lang="th-TH" dirty="0"/>
              <a:t>ผลการปฏิบัติงานตามภารกิจของตำแหน่ง </a:t>
            </a:r>
            <a:r>
              <a:rPr lang="th-TH" dirty="0" smtClean="0"/>
              <a:t>6 เดือนย้อย</a:t>
            </a:r>
            <a:r>
              <a:rPr lang="th-TH" dirty="0"/>
              <a:t>หลัง </a:t>
            </a:r>
            <a:endParaRPr lang="th-TH" dirty="0" smtClean="0"/>
          </a:p>
        </p:txBody>
      </p:sp>
      <p:sp>
        <p:nvSpPr>
          <p:cNvPr id="27" name="สี่เหลี่ยมผืนผ้ามุมมน 26"/>
          <p:cNvSpPr/>
          <p:nvPr/>
        </p:nvSpPr>
        <p:spPr>
          <a:xfrm>
            <a:off x="199678" y="764704"/>
            <a:ext cx="1183220" cy="92857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กำหนดส่ง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2" name="ลูกศรขวา 21"/>
          <p:cNvSpPr/>
          <p:nvPr/>
        </p:nvSpPr>
        <p:spPr>
          <a:xfrm rot="16200000">
            <a:off x="2724805" y="1356631"/>
            <a:ext cx="391766" cy="5040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ลูกศรขวา 27"/>
          <p:cNvSpPr/>
          <p:nvPr/>
        </p:nvSpPr>
        <p:spPr>
          <a:xfrm rot="17715291">
            <a:off x="4561370" y="1051697"/>
            <a:ext cx="391766" cy="5040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ลูกศรขวา 28"/>
          <p:cNvSpPr/>
          <p:nvPr/>
        </p:nvSpPr>
        <p:spPr>
          <a:xfrm rot="14626361">
            <a:off x="6154486" y="1160749"/>
            <a:ext cx="391766" cy="5040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ลูกศรขวา 29"/>
          <p:cNvSpPr/>
          <p:nvPr/>
        </p:nvSpPr>
        <p:spPr>
          <a:xfrm rot="10644301">
            <a:off x="7352559" y="172751"/>
            <a:ext cx="391766" cy="5040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วงรี 22"/>
          <p:cNvSpPr/>
          <p:nvPr/>
        </p:nvSpPr>
        <p:spPr>
          <a:xfrm>
            <a:off x="2267745" y="404664"/>
            <a:ext cx="1298914" cy="100811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ภายใน15 วัน</a:t>
            </a:r>
            <a:endParaRPr lang="th-TH" sz="28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1" name="วงรี 30"/>
          <p:cNvSpPr/>
          <p:nvPr/>
        </p:nvSpPr>
        <p:spPr>
          <a:xfrm>
            <a:off x="4867090" y="-18151"/>
            <a:ext cx="2247310" cy="12187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ส่งก่อนครบสัญญา หรือให้แล้วเสร็จภายใน</a:t>
            </a:r>
            <a:r>
              <a:rPr lang="en-US" sz="20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15 </a:t>
            </a:r>
            <a:r>
              <a:rPr lang="th-TH" sz="2000" dirty="0" err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ก.ย</a:t>
            </a:r>
            <a:endParaRPr lang="th-TH" sz="20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ลูกศรขวา 1"/>
          <p:cNvSpPr/>
          <p:nvPr/>
        </p:nvSpPr>
        <p:spPr>
          <a:xfrm>
            <a:off x="2205580" y="5622737"/>
            <a:ext cx="446394" cy="5040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ลูกศรขวา 23"/>
          <p:cNvSpPr/>
          <p:nvPr/>
        </p:nvSpPr>
        <p:spPr>
          <a:xfrm>
            <a:off x="1547664" y="2865697"/>
            <a:ext cx="446394" cy="5040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6" name="กลุ่ม 25"/>
          <p:cNvGrpSpPr/>
          <p:nvPr/>
        </p:nvGrpSpPr>
        <p:grpSpPr>
          <a:xfrm>
            <a:off x="2699792" y="6525344"/>
            <a:ext cx="6336704" cy="369332"/>
            <a:chOff x="2699792" y="6488668"/>
            <a:chExt cx="6336704" cy="369332"/>
          </a:xfrm>
        </p:grpSpPr>
        <p:sp>
          <p:nvSpPr>
            <p:cNvPr id="32" name="สี่เหลี่ยมผืนผ้า 31"/>
            <p:cNvSpPr/>
            <p:nvPr/>
          </p:nvSpPr>
          <p:spPr>
            <a:xfrm>
              <a:off x="3645832" y="6488668"/>
              <a:ext cx="510914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thaiDist"/>
              <a:r>
                <a:rPr lang="th-TH" dirty="0" smtClean="0">
                  <a:solidFill>
                    <a:srgbClr val="FF0000"/>
                  </a:solidFill>
                </a:rPr>
                <a:t>สัญญา</a:t>
              </a:r>
              <a:r>
                <a:rPr lang="th-TH" dirty="0">
                  <a:solidFill>
                    <a:srgbClr val="FF0000"/>
                  </a:solidFill>
                </a:rPr>
                <a:t>จ้าง</a:t>
              </a:r>
              <a:r>
                <a:rPr lang="en-US" dirty="0">
                  <a:solidFill>
                    <a:srgbClr val="FF0000"/>
                  </a:solidFill>
                </a:rPr>
                <a:t>+</a:t>
              </a:r>
              <a:r>
                <a:rPr lang="th-TH" dirty="0">
                  <a:solidFill>
                    <a:srgbClr val="FF0000"/>
                  </a:solidFill>
                </a:rPr>
                <a:t>สัญญาค้ำประกัน</a:t>
              </a: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r>
                <a:rPr lang="th-TH" dirty="0" smtClean="0">
                  <a:solidFill>
                    <a:srgbClr val="FF0000"/>
                  </a:solidFill>
                </a:rPr>
                <a:t>บุคคลค้ำประกัน+ </a:t>
              </a:r>
              <a:r>
                <a:rPr lang="th-TH" dirty="0">
                  <a:solidFill>
                    <a:srgbClr val="FF0000"/>
                  </a:solidFill>
                </a:rPr>
                <a:t>อากรแสตมป์ ๑๑ บาท ๒ ชุด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3" name="ลูกศรเชื่อมต่อแบบตรง 32"/>
            <p:cNvCxnSpPr/>
            <p:nvPr/>
          </p:nvCxnSpPr>
          <p:spPr>
            <a:xfrm flipH="1" flipV="1">
              <a:off x="2699792" y="6669360"/>
              <a:ext cx="866867" cy="39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ลูกศรเชื่อมต่อแบบตรง 33"/>
            <p:cNvCxnSpPr/>
            <p:nvPr/>
          </p:nvCxnSpPr>
          <p:spPr>
            <a:xfrm>
              <a:off x="8611119" y="6673334"/>
              <a:ext cx="42537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สี่เหลี่ยมผืนผ้า 2"/>
          <p:cNvSpPr/>
          <p:nvPr/>
        </p:nvSpPr>
        <p:spPr>
          <a:xfrm>
            <a:off x="2371133" y="2134573"/>
            <a:ext cx="269763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thaiDist"/>
            <a:r>
              <a:rPr lang="th-TH" dirty="0">
                <a:solidFill>
                  <a:prstClr val="black"/>
                </a:solidFill>
              </a:rPr>
              <a:t>1. </a:t>
            </a:r>
            <a:r>
              <a:rPr lang="th-TH" dirty="0" smtClean="0">
                <a:solidFill>
                  <a:prstClr val="black"/>
                </a:solidFill>
              </a:rPr>
              <a:t>ทุกระยะของการต่อสัญญาต้องกรอกแบบราย</a:t>
            </a:r>
            <a:r>
              <a:rPr lang="th-TH" dirty="0">
                <a:solidFill>
                  <a:prstClr val="black"/>
                </a:solidFill>
              </a:rPr>
              <a:t>งานการปฏิบัติงานเพื่อต่อสัญญาจ้างพนักงาน</a:t>
            </a:r>
            <a:r>
              <a:rPr lang="th-TH" dirty="0" smtClean="0">
                <a:solidFill>
                  <a:prstClr val="black"/>
                </a:solidFill>
              </a:rPr>
              <a:t>มหาวิทยาลัย สายสนับสนุนวิชาการ</a:t>
            </a:r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25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67070" y="2492896"/>
            <a:ext cx="5105400" cy="1956048"/>
          </a:xfrm>
        </p:spPr>
        <p:txBody>
          <a:bodyPr>
            <a:noAutofit/>
          </a:bodyPr>
          <a:lstStyle/>
          <a:p>
            <a:r>
              <a:rPr lang="th-TH" sz="9600" b="1" dirty="0" smtClean="0">
                <a:solidFill>
                  <a:srgbClr val="00B050"/>
                </a:solidFill>
                <a:latin typeface="TH Charm of AU" pitchFamily="34" charset="-34"/>
                <a:cs typeface="TH Charm of AU" pitchFamily="34" charset="-34"/>
              </a:rPr>
              <a:t>สิทธิการลา</a:t>
            </a:r>
            <a:endParaRPr lang="en-US" sz="9600" b="1" dirty="0">
              <a:solidFill>
                <a:srgbClr val="00B050"/>
              </a:solidFill>
              <a:latin typeface="TH Charm of AU" pitchFamily="34" charset="-34"/>
              <a:cs typeface="TH Charm of AU" pitchFamily="34" charset="-34"/>
            </a:endParaRPr>
          </a:p>
        </p:txBody>
      </p:sp>
      <p:pic>
        <p:nvPicPr>
          <p:cNvPr id="4" name="Picture 2" descr="C:\Users\User\Pictures\New folder\147536-18-35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36" y="970716"/>
            <a:ext cx="3212352" cy="24092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2483768" y="4772095"/>
            <a:ext cx="5472608" cy="609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th-TH" sz="3600" b="0" kern="1200" cap="none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th-TH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 of AU" pitchFamily="34" charset="-34"/>
                <a:cs typeface="TH Charm of AU" pitchFamily="34" charset="-34"/>
              </a:rPr>
              <a:t>ของพนักงานมหาวิทยาลัย</a:t>
            </a:r>
            <a:endParaRPr lang="th-TH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rm of AU" pitchFamily="34" charset="-34"/>
              <a:cs typeface="TH Charm of AU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033925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8042" y="388321"/>
            <a:ext cx="29241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smtClean="0">
                <a:latin typeface="PSL PattriyaSP" pitchFamily="18" charset="-34"/>
                <a:cs typeface="PSL PattriyaSP" pitchFamily="18" charset="-34"/>
              </a:rPr>
              <a:t>พนักงานมหาวิทยาลัย</a:t>
            </a:r>
            <a:endParaRPr lang="en-US" sz="4400" b="1" dirty="0">
              <a:latin typeface="PSL PattriyaSP" pitchFamily="18" charset="-34"/>
              <a:cs typeface="PSL PattriyaSP" pitchFamily="18" charset="-34"/>
            </a:endParaRPr>
          </a:p>
        </p:txBody>
      </p:sp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91785" y="0"/>
            <a:ext cx="8229600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th-TH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 of AU" pitchFamily="34" charset="-34"/>
                <a:cs typeface="TH Charm of AU" pitchFamily="34" charset="-34"/>
              </a:rPr>
              <a:t>สวัสดิการและสิทธิประโยชน์</a:t>
            </a:r>
            <a:endParaRPr lang="th-TH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rm of AU" pitchFamily="34" charset="-34"/>
              <a:cs typeface="TH Charm of AU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772816"/>
            <a:ext cx="968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ลาป่วย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4273" y="1772816"/>
            <a:ext cx="56171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en-US" sz="2800" dirty="0" smtClean="0">
                <a:latin typeface="TH Niramit AS" pitchFamily="2" charset="-34"/>
                <a:cs typeface="TH Niramit AS" pitchFamily="2" charset="-34"/>
              </a:rPr>
              <a:t>60 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วันทำการ</a:t>
            </a:r>
            <a:r>
              <a:rPr lang="en-US" sz="2800" dirty="0" smtClean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/ปี</a:t>
            </a:r>
            <a:br>
              <a:rPr lang="th-TH" sz="2800" dirty="0" smtClean="0">
                <a:latin typeface="TH Niramit AS" pitchFamily="2" charset="-34"/>
                <a:cs typeface="TH Niramit AS" pitchFamily="2" charset="-34"/>
              </a:rPr>
            </a:br>
            <a:r>
              <a:rPr lang="en-US" sz="2800" dirty="0" smtClean="0">
                <a:latin typeface="TH Niramit AS" pitchFamily="2" charset="-34"/>
                <a:cs typeface="TH Niramit AS" pitchFamily="2" charset="-34"/>
              </a:rPr>
              <a:t>(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กรณีรักษาตัวเวลานานไม่เกิน</a:t>
            </a:r>
            <a:r>
              <a:rPr lang="en-US" sz="2800" dirty="0" smtClean="0">
                <a:latin typeface="TH Niramit AS" pitchFamily="2" charset="-34"/>
                <a:cs typeface="TH Niramit AS" pitchFamily="2" charset="-34"/>
              </a:rPr>
              <a:t>120 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วันทำการ/ ปี)</a:t>
            </a:r>
          </a:p>
          <a:p>
            <a:pPr marL="457200" indent="-457200">
              <a:buBlip>
                <a:blip r:embed="rId2"/>
              </a:buBlip>
            </a:pP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กรณีลา </a:t>
            </a:r>
            <a:r>
              <a:rPr lang="en-US" sz="2800" dirty="0" smtClean="0">
                <a:latin typeface="TH Niramit AS" pitchFamily="2" charset="-34"/>
                <a:cs typeface="TH Niramit AS" pitchFamily="2" charset="-34"/>
              </a:rPr>
              <a:t>30 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วันขึ้นไปมีใบรับรองแพทย์</a:t>
            </a:r>
          </a:p>
        </p:txBody>
      </p:sp>
      <p:sp>
        <p:nvSpPr>
          <p:cNvPr id="9" name="ลูกศรขวา 8"/>
          <p:cNvSpPr/>
          <p:nvPr/>
        </p:nvSpPr>
        <p:spPr>
          <a:xfrm>
            <a:off x="1999194" y="1817609"/>
            <a:ext cx="345270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99792" y="3357899"/>
            <a:ext cx="5180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ปีแรกไม่เกิน </a:t>
            </a:r>
            <a:r>
              <a:rPr lang="en-US" sz="2800" dirty="0" smtClean="0">
                <a:latin typeface="TH Niramit AS" pitchFamily="2" charset="-34"/>
                <a:cs typeface="TH Niramit AS" pitchFamily="2" charset="-34"/>
              </a:rPr>
              <a:t>15 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วันทำการ</a:t>
            </a:r>
          </a:p>
          <a:p>
            <a:pPr marL="457200" indent="-457200">
              <a:buBlip>
                <a:blip r:embed="rId2"/>
              </a:buBlip>
            </a:pP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ปี </a:t>
            </a:r>
            <a:r>
              <a:rPr lang="en-US" sz="2800" dirty="0" smtClean="0">
                <a:latin typeface="TH Niramit AS" pitchFamily="2" charset="-34"/>
                <a:cs typeface="TH Niramit AS" pitchFamily="2" charset="-34"/>
              </a:rPr>
              <a:t>2 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เป็นต้นไป ไม่เกิน </a:t>
            </a:r>
            <a:r>
              <a:rPr lang="en-US" sz="2800" dirty="0" smtClean="0">
                <a:latin typeface="TH Niramit AS" pitchFamily="2" charset="-34"/>
                <a:cs typeface="TH Niramit AS" pitchFamily="2" charset="-34"/>
              </a:rPr>
              <a:t>45 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วันทำการ/ ปี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869" y="3481844"/>
            <a:ext cx="1571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ลากิจส่วนตัว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3" name="ลูกศรขวา 12"/>
          <p:cNvSpPr/>
          <p:nvPr/>
        </p:nvSpPr>
        <p:spPr>
          <a:xfrm>
            <a:off x="1943815" y="3481844"/>
            <a:ext cx="395937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17267" y="6309320"/>
            <a:ext cx="2937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latin typeface="TH Niramit AS" pitchFamily="2" charset="-34"/>
                <a:cs typeface="TH Niramit AS" pitchFamily="2" charset="-34"/>
              </a:rPr>
              <a:t>ปีงบประมาณ (</a:t>
            </a:r>
            <a:r>
              <a:rPr lang="en-US" sz="1600" dirty="0">
                <a:latin typeface="TH Niramit AS" pitchFamily="2" charset="-34"/>
                <a:cs typeface="TH Niramit AS" pitchFamily="2" charset="-34"/>
              </a:rPr>
              <a:t>1 </a:t>
            </a:r>
            <a:r>
              <a:rPr lang="th-TH" sz="1600" dirty="0" err="1">
                <a:latin typeface="TH Niramit AS" pitchFamily="2" charset="-34"/>
                <a:cs typeface="TH Niramit AS" pitchFamily="2" charset="-34"/>
              </a:rPr>
              <a:t>เม.ย</a:t>
            </a:r>
            <a:r>
              <a:rPr lang="en-US" sz="1600" dirty="0">
                <a:latin typeface="TH Niramit AS" pitchFamily="2" charset="-34"/>
                <a:cs typeface="TH Niramit AS" pitchFamily="2" charset="-34"/>
              </a:rPr>
              <a:t>-30</a:t>
            </a:r>
            <a:r>
              <a:rPr lang="th-TH" sz="16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1600" dirty="0" err="1">
                <a:latin typeface="TH Niramit AS" pitchFamily="2" charset="-34"/>
                <a:cs typeface="TH Niramit AS" pitchFamily="2" charset="-34"/>
              </a:rPr>
              <a:t>ก.ย</a:t>
            </a:r>
            <a:r>
              <a:rPr lang="th-TH" sz="1600" dirty="0">
                <a:latin typeface="TH Niramit AS" pitchFamily="2" charset="-34"/>
                <a:cs typeface="TH Niramit AS" pitchFamily="2" charset="-34"/>
              </a:rPr>
              <a:t>) (</a:t>
            </a:r>
            <a:r>
              <a:rPr lang="en-US" sz="1600" dirty="0">
                <a:latin typeface="TH Niramit AS" pitchFamily="2" charset="-34"/>
                <a:cs typeface="TH Niramit AS" pitchFamily="2" charset="-34"/>
              </a:rPr>
              <a:t>1 </a:t>
            </a:r>
            <a:r>
              <a:rPr lang="th-TH" sz="1600" dirty="0">
                <a:latin typeface="TH Niramit AS" pitchFamily="2" charset="-34"/>
                <a:cs typeface="TH Niramit AS" pitchFamily="2" charset="-34"/>
              </a:rPr>
              <a:t>ต.ค.-</a:t>
            </a:r>
            <a:r>
              <a:rPr lang="en-US" sz="1600" dirty="0">
                <a:latin typeface="TH Niramit AS" pitchFamily="2" charset="-34"/>
                <a:cs typeface="TH Niramit AS" pitchFamily="2" charset="-34"/>
              </a:rPr>
              <a:t>31 </a:t>
            </a:r>
            <a:r>
              <a:rPr lang="th-TH" sz="1600" dirty="0" err="1">
                <a:latin typeface="TH Niramit AS" pitchFamily="2" charset="-34"/>
                <a:cs typeface="TH Niramit AS" pitchFamily="2" charset="-34"/>
              </a:rPr>
              <a:t>มี.ค</a:t>
            </a:r>
            <a:r>
              <a:rPr lang="en-US" sz="1600" dirty="0">
                <a:latin typeface="TH Niramit AS" pitchFamily="2" charset="-34"/>
                <a:cs typeface="TH Niramit AS" pitchFamily="2" charset="-34"/>
              </a:rPr>
              <a:t>.</a:t>
            </a:r>
            <a:r>
              <a:rPr lang="th-TH" sz="1600" dirty="0">
                <a:latin typeface="TH Niramit AS" pitchFamily="2" charset="-34"/>
                <a:cs typeface="TH Niramit AS" pitchFamily="2" charset="-34"/>
              </a:rPr>
              <a:t>)</a:t>
            </a:r>
            <a:endParaRPr lang="en-US" sz="16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090855" y="5157192"/>
            <a:ext cx="67898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800" dirty="0">
                <a:solidFill>
                  <a:prstClr val="black"/>
                </a:solidFill>
                <a:latin typeface="TH Niramit AS" pitchFamily="2" charset="-34"/>
                <a:cs typeface="TH Niramit AS" pitchFamily="2" charset="-34"/>
              </a:rPr>
              <a:t>หมายเหตุ</a:t>
            </a:r>
            <a:r>
              <a:rPr lang="en-US" sz="2800" dirty="0">
                <a:solidFill>
                  <a:prstClr val="black"/>
                </a:solidFill>
                <a:latin typeface="TH Niramit AS" pitchFamily="2" charset="-34"/>
                <a:cs typeface="TH Niramit AS" pitchFamily="2" charset="-34"/>
              </a:rPr>
              <a:t>: </a:t>
            </a:r>
            <a:r>
              <a:rPr lang="th-TH" sz="2800" dirty="0">
                <a:solidFill>
                  <a:prstClr val="black"/>
                </a:solidFill>
                <a:latin typeface="TH Niramit AS" pitchFamily="2" charset="-34"/>
                <a:cs typeface="TH Niramit AS" pitchFamily="2" charset="-34"/>
              </a:rPr>
              <a:t>ลากิจ </a:t>
            </a:r>
            <a:r>
              <a:rPr lang="en-US" sz="2800" dirty="0">
                <a:solidFill>
                  <a:prstClr val="black"/>
                </a:solidFill>
                <a:latin typeface="TH Niramit AS" pitchFamily="2" charset="-34"/>
                <a:cs typeface="TH Niramit AS" pitchFamily="2" charset="-34"/>
              </a:rPr>
              <a:t>+ </a:t>
            </a:r>
            <a:r>
              <a:rPr lang="th-TH" sz="2800" dirty="0">
                <a:solidFill>
                  <a:prstClr val="black"/>
                </a:solidFill>
                <a:latin typeface="TH Niramit AS" pitchFamily="2" charset="-34"/>
                <a:cs typeface="TH Niramit AS" pitchFamily="2" charset="-34"/>
              </a:rPr>
              <a:t>ลาป่วย </a:t>
            </a:r>
            <a:r>
              <a:rPr lang="th-TH" sz="2800" dirty="0" smtClean="0">
                <a:solidFill>
                  <a:prstClr val="black"/>
                </a:solidFill>
                <a:latin typeface="TH Niramit AS" pitchFamily="2" charset="-34"/>
                <a:cs typeface="TH Niramit AS" pitchFamily="2" charset="-34"/>
              </a:rPr>
              <a:t>มี</a:t>
            </a:r>
            <a:r>
              <a:rPr lang="th-TH" sz="2800" dirty="0">
                <a:solidFill>
                  <a:prstClr val="black"/>
                </a:solidFill>
                <a:latin typeface="TH Niramit AS" pitchFamily="2" charset="-34"/>
                <a:cs typeface="TH Niramit AS" pitchFamily="2" charset="-34"/>
              </a:rPr>
              <a:t>ผลต่อการเลื่อนขั้นเงินเดือนค่าจ้าง กรณี </a:t>
            </a:r>
            <a:r>
              <a:rPr lang="th-TH" sz="2800" dirty="0" smtClean="0">
                <a:solidFill>
                  <a:prstClr val="black"/>
                </a:solidFill>
                <a:latin typeface="TH Niramit AS" pitchFamily="2" charset="-34"/>
                <a:cs typeface="TH Niramit AS" pitchFamily="2" charset="-34"/>
              </a:rPr>
              <a:t>เกิน </a:t>
            </a:r>
            <a:r>
              <a:rPr lang="en-US" sz="2800" dirty="0">
                <a:solidFill>
                  <a:prstClr val="black"/>
                </a:solidFill>
                <a:latin typeface="TH Niramit AS" pitchFamily="2" charset="-34"/>
                <a:cs typeface="TH Niramit AS" pitchFamily="2" charset="-34"/>
              </a:rPr>
              <a:t>23</a:t>
            </a:r>
            <a:r>
              <a:rPr lang="th-TH" sz="2800" dirty="0">
                <a:solidFill>
                  <a:prstClr val="black"/>
                </a:solidFill>
                <a:latin typeface="TH Niramit AS" pitchFamily="2" charset="-34"/>
                <a:cs typeface="TH Niramit AS" pitchFamily="2" charset="-34"/>
              </a:rPr>
              <a:t> วันทำการในครึ่งปีงบประมาณ</a:t>
            </a:r>
          </a:p>
        </p:txBody>
      </p:sp>
    </p:spTree>
    <p:extLst>
      <p:ext uri="{BB962C8B-B14F-4D97-AF65-F5344CB8AC3E}">
        <p14:creationId xmlns:p14="http://schemas.microsoft.com/office/powerpoint/2010/main" val="4020882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91785" y="0"/>
            <a:ext cx="8229600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th-TH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 of AU" pitchFamily="34" charset="-34"/>
                <a:cs typeface="TH Charm of AU" pitchFamily="34" charset="-34"/>
              </a:rPr>
              <a:t>สวัสดิการและสิทธิประโยชน์</a:t>
            </a:r>
            <a:endParaRPr lang="th-TH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rm of AU" pitchFamily="34" charset="-34"/>
              <a:cs typeface="TH Charm of AU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435" y="1844824"/>
            <a:ext cx="1571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ลาคลอดบุตร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785" y="3466706"/>
            <a:ext cx="20704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ลากิจส่วนตัวเพื่อเลี้ยงดูบุตรต่อเนื่องจากลาคลอดบุตร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1851" y="1844824"/>
            <a:ext cx="45328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en-US" sz="2800" dirty="0" smtClean="0">
                <a:latin typeface="TH Niramit AS" pitchFamily="2" charset="-34"/>
                <a:cs typeface="TH Niramit AS" pitchFamily="2" charset="-34"/>
              </a:rPr>
              <a:t>90 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วันโดยไม่ต้องมีใบรับรองแพทย์</a:t>
            </a:r>
          </a:p>
          <a:p>
            <a:pPr marL="457200" indent="-457200">
              <a:buBlip>
                <a:blip r:embed="rId2"/>
              </a:buBlip>
            </a:pP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ต้องสำเนาใบลาคลอดหรือการยกเลิกการลาคลอดให้กองคลัง</a:t>
            </a:r>
            <a:endParaRPr lang="en-US" sz="2800" dirty="0" smtClean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5" name="ลูกศรขวา 14"/>
          <p:cNvSpPr/>
          <p:nvPr/>
        </p:nvSpPr>
        <p:spPr>
          <a:xfrm>
            <a:off x="2305443" y="1844824"/>
            <a:ext cx="395937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983173" y="3466709"/>
            <a:ext cx="56803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ลาได้ไม่เกิน </a:t>
            </a:r>
            <a:r>
              <a:rPr lang="en-US" sz="2800" dirty="0" smtClean="0">
                <a:latin typeface="TH Niramit AS" pitchFamily="2" charset="-34"/>
                <a:cs typeface="TH Niramit AS" pitchFamily="2" charset="-34"/>
              </a:rPr>
              <a:t>150 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วันทำการ โดยนับรวมอยู่ในวันลากิจส่วนตัว </a:t>
            </a:r>
            <a:r>
              <a:rPr lang="en-US" sz="2800" dirty="0" smtClean="0">
                <a:latin typeface="TH Niramit AS" pitchFamily="2" charset="-34"/>
                <a:cs typeface="TH Niramit AS" pitchFamily="2" charset="-34"/>
              </a:rPr>
              <a:t>45 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วันทำการ</a:t>
            </a:r>
          </a:p>
          <a:p>
            <a:pPr marL="457200" indent="-457200">
              <a:buBlip>
                <a:blip r:embed="rId2"/>
              </a:buBlip>
            </a:pP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ไม่มีสิทธิเลื่อนขั้นค่าจ้าง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7" name="ลูกศรขวา 16"/>
          <p:cNvSpPr/>
          <p:nvPr/>
        </p:nvSpPr>
        <p:spPr>
          <a:xfrm>
            <a:off x="2313825" y="3897596"/>
            <a:ext cx="395937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92240" y="603765"/>
            <a:ext cx="2937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latin typeface="TH Niramit AS" pitchFamily="2" charset="-34"/>
                <a:cs typeface="TH Niramit AS" pitchFamily="2" charset="-34"/>
              </a:rPr>
              <a:t>ปีงบประมาณ (</a:t>
            </a:r>
            <a:r>
              <a:rPr lang="en-US" sz="1600" dirty="0">
                <a:latin typeface="TH Niramit AS" pitchFamily="2" charset="-34"/>
                <a:cs typeface="TH Niramit AS" pitchFamily="2" charset="-34"/>
              </a:rPr>
              <a:t>1 </a:t>
            </a:r>
            <a:r>
              <a:rPr lang="th-TH" sz="1600" dirty="0" err="1">
                <a:latin typeface="TH Niramit AS" pitchFamily="2" charset="-34"/>
                <a:cs typeface="TH Niramit AS" pitchFamily="2" charset="-34"/>
              </a:rPr>
              <a:t>เม.ย</a:t>
            </a:r>
            <a:r>
              <a:rPr lang="en-US" sz="1600" dirty="0">
                <a:latin typeface="TH Niramit AS" pitchFamily="2" charset="-34"/>
                <a:cs typeface="TH Niramit AS" pitchFamily="2" charset="-34"/>
              </a:rPr>
              <a:t>-30</a:t>
            </a:r>
            <a:r>
              <a:rPr lang="th-TH" sz="16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1600" dirty="0" err="1">
                <a:latin typeface="TH Niramit AS" pitchFamily="2" charset="-34"/>
                <a:cs typeface="TH Niramit AS" pitchFamily="2" charset="-34"/>
              </a:rPr>
              <a:t>ก.ย</a:t>
            </a:r>
            <a:r>
              <a:rPr lang="th-TH" sz="1600" dirty="0">
                <a:latin typeface="TH Niramit AS" pitchFamily="2" charset="-34"/>
                <a:cs typeface="TH Niramit AS" pitchFamily="2" charset="-34"/>
              </a:rPr>
              <a:t>) (</a:t>
            </a:r>
            <a:r>
              <a:rPr lang="en-US" sz="1600" dirty="0">
                <a:latin typeface="TH Niramit AS" pitchFamily="2" charset="-34"/>
                <a:cs typeface="TH Niramit AS" pitchFamily="2" charset="-34"/>
              </a:rPr>
              <a:t>1 </a:t>
            </a:r>
            <a:r>
              <a:rPr lang="th-TH" sz="1600" dirty="0">
                <a:latin typeface="TH Niramit AS" pitchFamily="2" charset="-34"/>
                <a:cs typeface="TH Niramit AS" pitchFamily="2" charset="-34"/>
              </a:rPr>
              <a:t>ต.ค.-</a:t>
            </a:r>
            <a:r>
              <a:rPr lang="en-US" sz="1600" dirty="0">
                <a:latin typeface="TH Niramit AS" pitchFamily="2" charset="-34"/>
                <a:cs typeface="TH Niramit AS" pitchFamily="2" charset="-34"/>
              </a:rPr>
              <a:t>31 </a:t>
            </a:r>
            <a:r>
              <a:rPr lang="th-TH" sz="1600" dirty="0" err="1">
                <a:latin typeface="TH Niramit AS" pitchFamily="2" charset="-34"/>
                <a:cs typeface="TH Niramit AS" pitchFamily="2" charset="-34"/>
              </a:rPr>
              <a:t>มี.ค</a:t>
            </a:r>
            <a:r>
              <a:rPr lang="en-US" sz="1600" dirty="0">
                <a:latin typeface="TH Niramit AS" pitchFamily="2" charset="-34"/>
                <a:cs typeface="TH Niramit AS" pitchFamily="2" charset="-34"/>
              </a:rPr>
              <a:t>.</a:t>
            </a:r>
            <a:r>
              <a:rPr lang="th-TH" sz="1600" dirty="0">
                <a:latin typeface="TH Niramit AS" pitchFamily="2" charset="-34"/>
                <a:cs typeface="TH Niramit AS" pitchFamily="2" charset="-34"/>
              </a:rPr>
              <a:t>)</a:t>
            </a:r>
            <a:endParaRPr lang="en-US" sz="16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68042" y="388321"/>
            <a:ext cx="29241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smtClean="0">
                <a:latin typeface="PSL PattriyaSP" pitchFamily="18" charset="-34"/>
                <a:cs typeface="PSL PattriyaSP" pitchFamily="18" charset="-34"/>
              </a:rPr>
              <a:t>พนักงานมหาวิทยาลัย</a:t>
            </a:r>
            <a:endParaRPr lang="en-US" sz="4400" b="1" dirty="0">
              <a:latin typeface="PSL PattriyaSP" pitchFamily="18" charset="-34"/>
              <a:cs typeface="PSL PattriyaSP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199979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91785" y="0"/>
            <a:ext cx="8229600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th-TH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 of AU" pitchFamily="34" charset="-34"/>
                <a:cs typeface="TH Charm of AU" pitchFamily="34" charset="-34"/>
              </a:rPr>
              <a:t>การลางาน</a:t>
            </a:r>
            <a:endParaRPr lang="th-TH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rm of AU" pitchFamily="34" charset="-34"/>
              <a:cs typeface="TH Charm of AU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869" y="1484784"/>
            <a:ext cx="1571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ลาพักผ่อน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13" y="4221088"/>
            <a:ext cx="20704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ลาอุปสมบทหรือลาไปประกอบพิธี</a:t>
            </a:r>
            <a:r>
              <a:rPr lang="th-TH" sz="2800" dirty="0" err="1" smtClean="0">
                <a:latin typeface="TH Niramit AS" pitchFamily="2" charset="-34"/>
                <a:cs typeface="TH Niramit AS" pitchFamily="2" charset="-34"/>
              </a:rPr>
              <a:t>ฮัจย์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79624" y="1340768"/>
            <a:ext cx="65536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th-TH" sz="2800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เริ่มปฏิบัติงานตั้งแต่ </a:t>
            </a:r>
            <a:r>
              <a:rPr lang="en-US" sz="2800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6 </a:t>
            </a:r>
            <a:r>
              <a:rPr lang="th-TH" sz="2800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 เดือนขึ้นไป (</a:t>
            </a:r>
            <a:r>
              <a:rPr lang="en-US" sz="2800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???</a:t>
            </a:r>
            <a:r>
              <a:rPr lang="th-TH" sz="2800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ไม่มีระบุในตาราง)</a:t>
            </a:r>
            <a:endParaRPr lang="en-US" sz="2800" dirty="0" smtClean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  <a:p>
            <a:pPr marL="457200" indent="-457200">
              <a:buBlip>
                <a:blip r:embed="rId2"/>
              </a:buBlip>
            </a:pPr>
            <a:r>
              <a:rPr lang="en-US" sz="2800" dirty="0" smtClean="0">
                <a:latin typeface="TH Niramit AS" pitchFamily="2" charset="-34"/>
                <a:cs typeface="TH Niramit AS" pitchFamily="2" charset="-34"/>
              </a:rPr>
              <a:t>10 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วัน/ปี</a:t>
            </a:r>
            <a:r>
              <a:rPr lang="en-US" sz="2800" dirty="0" smtClean="0">
                <a:latin typeface="TH Niramit AS" pitchFamily="2" charset="-34"/>
                <a:cs typeface="TH Niramit AS" pitchFamily="2" charset="-34"/>
              </a:rPr>
              <a:t> </a:t>
            </a:r>
            <a:endParaRPr lang="th-TH" sz="2800" dirty="0" smtClean="0">
              <a:latin typeface="TH Niramit AS" pitchFamily="2" charset="-34"/>
              <a:cs typeface="TH Niramit AS" pitchFamily="2" charset="-34"/>
            </a:endParaRPr>
          </a:p>
          <a:p>
            <a:pPr marL="457200" indent="-457200">
              <a:buBlip>
                <a:blip r:embed="rId2"/>
              </a:buBlip>
            </a:pP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สะสมวันลาได้ </a:t>
            </a:r>
          </a:p>
          <a:p>
            <a:pPr marL="914400" lvl="1" indent="-457200">
              <a:buBlip>
                <a:blip r:embed="rId3"/>
              </a:buBlip>
            </a:pP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ทำงานไม่ครบ </a:t>
            </a:r>
            <a:r>
              <a:rPr lang="en-US" sz="2800" dirty="0" smtClean="0">
                <a:latin typeface="TH Niramit AS" pitchFamily="2" charset="-34"/>
                <a:cs typeface="TH Niramit AS" pitchFamily="2" charset="-34"/>
              </a:rPr>
              <a:t>10 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ปี สะสมไม่เกิน </a:t>
            </a:r>
            <a:r>
              <a:rPr lang="en-US" sz="2800" dirty="0" smtClean="0">
                <a:latin typeface="TH Niramit AS" pitchFamily="2" charset="-34"/>
                <a:cs typeface="TH Niramit AS" pitchFamily="2" charset="-34"/>
              </a:rPr>
              <a:t>20 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วันทำการ/ปี</a:t>
            </a:r>
          </a:p>
          <a:p>
            <a:pPr marL="914400" lvl="1" indent="-457200">
              <a:buBlip>
                <a:blip r:embed="rId3"/>
              </a:buBlip>
            </a:pP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ทำงานครบ </a:t>
            </a:r>
            <a:r>
              <a:rPr lang="en-US" sz="2800" dirty="0" smtClean="0">
                <a:latin typeface="TH Niramit AS" pitchFamily="2" charset="-34"/>
                <a:cs typeface="TH Niramit AS" pitchFamily="2" charset="-34"/>
              </a:rPr>
              <a:t>10 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ปีขึ้นไป สะสมไม่เกิน </a:t>
            </a:r>
            <a:r>
              <a:rPr lang="en-US" sz="2800" dirty="0" smtClean="0">
                <a:latin typeface="TH Niramit AS" pitchFamily="2" charset="-34"/>
                <a:cs typeface="TH Niramit AS" pitchFamily="2" charset="-34"/>
              </a:rPr>
              <a:t>30 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วันทำการ/ปี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5" name="ลูกศรขวา 14"/>
          <p:cNvSpPr/>
          <p:nvPr/>
        </p:nvSpPr>
        <p:spPr>
          <a:xfrm>
            <a:off x="1864225" y="1436286"/>
            <a:ext cx="395937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679624" y="3861048"/>
            <a:ext cx="62311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ยืนลาล่วงหน้าไม่น้อยกว่า </a:t>
            </a:r>
            <a:r>
              <a:rPr lang="en-US" sz="2800" dirty="0" smtClean="0">
                <a:latin typeface="TH Niramit AS" pitchFamily="2" charset="-34"/>
                <a:cs typeface="TH Niramit AS" pitchFamily="2" charset="-34"/>
              </a:rPr>
              <a:t>60 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วัน</a:t>
            </a:r>
            <a:endParaRPr lang="en-US" sz="2800" dirty="0" smtClean="0">
              <a:latin typeface="TH Niramit AS" pitchFamily="2" charset="-34"/>
              <a:cs typeface="TH Niramit AS" pitchFamily="2" charset="-34"/>
            </a:endParaRPr>
          </a:p>
          <a:p>
            <a:pPr marL="457200" indent="-457200">
              <a:buBlip>
                <a:blip r:embed="rId2"/>
              </a:buBlip>
            </a:pPr>
            <a:r>
              <a:rPr lang="en-US" sz="2800" dirty="0" smtClean="0">
                <a:latin typeface="TH Niramit AS" pitchFamily="2" charset="-34"/>
                <a:cs typeface="TH Niramit AS" pitchFamily="2" charset="-34"/>
              </a:rPr>
              <a:t>120 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วัน</a:t>
            </a:r>
          </a:p>
          <a:p>
            <a:pPr marL="457200" indent="-457200">
              <a:buBlip>
                <a:blip r:embed="rId2"/>
              </a:buBlip>
            </a:pP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ต้องอุปสมบท หรือออกเดินทางไปประกอบพิธี</a:t>
            </a:r>
            <a:r>
              <a:rPr lang="th-TH" sz="2800" dirty="0" err="1" smtClean="0">
                <a:latin typeface="TH Niramit AS" pitchFamily="2" charset="-34"/>
                <a:cs typeface="TH Niramit AS" pitchFamily="2" charset="-34"/>
              </a:rPr>
              <a:t>ฮัจย์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ภายใน </a:t>
            </a:r>
            <a:r>
              <a:rPr lang="en-US" sz="2800" dirty="0" smtClean="0">
                <a:latin typeface="TH Niramit AS" pitchFamily="2" charset="-34"/>
                <a:cs typeface="TH Niramit AS" pitchFamily="2" charset="-34"/>
              </a:rPr>
              <a:t>10 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วัน</a:t>
            </a:r>
          </a:p>
          <a:p>
            <a:pPr marL="457200" indent="-457200">
              <a:buBlip>
                <a:blip r:embed="rId2"/>
              </a:buBlip>
            </a:pP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ทำหนังสือบันทึกข้อความรายงานตัวต่ออธิการบดี ภายใน </a:t>
            </a:r>
            <a:r>
              <a:rPr lang="en-US" sz="2800" dirty="0" smtClean="0">
                <a:latin typeface="TH Niramit AS" pitchFamily="2" charset="-34"/>
                <a:cs typeface="TH Niramit AS" pitchFamily="2" charset="-34"/>
              </a:rPr>
              <a:t>5 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วัน นับตั้งแต่วันลาสิกขาหรือวันที่เดินทางกลับถึงประเทศไทย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7" name="ลูกศรขวา 16"/>
          <p:cNvSpPr/>
          <p:nvPr/>
        </p:nvSpPr>
        <p:spPr>
          <a:xfrm>
            <a:off x="2136877" y="4544078"/>
            <a:ext cx="395937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68042" y="388321"/>
            <a:ext cx="29241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smtClean="0">
                <a:latin typeface="PSL PattriyaSP" pitchFamily="18" charset="-34"/>
                <a:cs typeface="PSL PattriyaSP" pitchFamily="18" charset="-34"/>
              </a:rPr>
              <a:t>พนักงานมหาวิทยาลัย</a:t>
            </a:r>
            <a:endParaRPr lang="en-US" sz="4400" b="1" dirty="0">
              <a:latin typeface="PSL PattriyaSP" pitchFamily="18" charset="-34"/>
              <a:cs typeface="PSL PattriyaSP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362724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91785" y="0"/>
            <a:ext cx="8229600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th-TH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 of AU" pitchFamily="34" charset="-34"/>
                <a:cs typeface="TH Charm of AU" pitchFamily="34" charset="-34"/>
              </a:rPr>
              <a:t>การลางาน</a:t>
            </a:r>
            <a:endParaRPr lang="th-TH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rm of AU" pitchFamily="34" charset="-34"/>
              <a:cs typeface="TH Charm of AU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785" y="1556792"/>
            <a:ext cx="17439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ลาเข้ารับการตรวจเลือกหรือเข้ารับการเตรียมพล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851701"/>
            <a:ext cx="20704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ลาเข้ารับการตรวจเลือกหรือเข้ารับการเตรียมพล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79624" y="1556792"/>
            <a:ext cx="65536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th-TH" sz="2800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รายงานลาต่อ</a:t>
            </a:r>
            <a:r>
              <a:rPr lang="th-TH" sz="2800" dirty="0" err="1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ผุ้</a:t>
            </a:r>
            <a:r>
              <a:rPr lang="th-TH" sz="2800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บัง</a:t>
            </a:r>
            <a:r>
              <a:rPr lang="th-TH" sz="2800" dirty="0" err="1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คับบัญช</a:t>
            </a:r>
            <a:r>
              <a:rPr lang="th-TH" sz="2800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ภายใน </a:t>
            </a:r>
            <a:r>
              <a:rPr lang="en-US" sz="2800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48</a:t>
            </a:r>
            <a:r>
              <a:rPr lang="th-TH" sz="2800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ชั่วโมงนับตั้งแต่เวลารับหมายเรียกโดยไม่ต้องรอคำสั่งอนุญาต</a:t>
            </a:r>
            <a:endParaRPr lang="en-US" sz="2800" dirty="0" smtClean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  <a:p>
            <a:pPr marL="457200" indent="-457200">
              <a:buBlip>
                <a:blip r:embed="rId2"/>
              </a:buBlip>
            </a:pP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รายงานตัวกลับเข้าปฏิบัติราชการภายใน </a:t>
            </a:r>
            <a:r>
              <a:rPr lang="en-US" sz="2800" dirty="0" smtClean="0">
                <a:latin typeface="TH Niramit AS" pitchFamily="2" charset="-34"/>
                <a:cs typeface="TH Niramit AS" pitchFamily="2" charset="-34"/>
              </a:rPr>
              <a:t>7 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วัน เว้นแต่มีเหตุจำเป็นขยายเวลารวมไม่เกิน </a:t>
            </a:r>
            <a:r>
              <a:rPr lang="en-US" sz="2800" dirty="0" smtClean="0">
                <a:latin typeface="TH Niramit AS" pitchFamily="2" charset="-34"/>
                <a:cs typeface="TH Niramit AS" pitchFamily="2" charset="-34"/>
              </a:rPr>
              <a:t>15 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วัน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5" name="ลูกศรขวา 14"/>
          <p:cNvSpPr/>
          <p:nvPr/>
        </p:nvSpPr>
        <p:spPr>
          <a:xfrm>
            <a:off x="1981169" y="1941513"/>
            <a:ext cx="395937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661318" y="4781470"/>
            <a:ext cx="62311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ฝึกวิชาทหารไม่เกิน </a:t>
            </a:r>
            <a:r>
              <a:rPr lang="en-US" sz="2800" dirty="0" smtClean="0">
                <a:latin typeface="TH Niramit AS" pitchFamily="2" charset="-34"/>
                <a:cs typeface="TH Niramit AS" pitchFamily="2" charset="-34"/>
              </a:rPr>
              <a:t>2 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เดือน</a:t>
            </a:r>
            <a:endParaRPr lang="en-US" sz="2800" dirty="0" smtClean="0">
              <a:latin typeface="TH Niramit AS" pitchFamily="2" charset="-34"/>
              <a:cs typeface="TH Niramit AS" pitchFamily="2" charset="-34"/>
            </a:endParaRPr>
          </a:p>
          <a:p>
            <a:pPr marL="457200" indent="-457200">
              <a:buBlip>
                <a:blip r:embed="rId2"/>
              </a:buBlip>
            </a:pPr>
            <a:r>
              <a:rPr lang="th-TH" sz="2800" dirty="0" err="1" smtClean="0">
                <a:latin typeface="TH Niramit AS" pitchFamily="2" charset="-34"/>
                <a:cs typeface="TH Niramit AS" pitchFamily="2" charset="-34"/>
              </a:rPr>
              <a:t>ระดบ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พลหรือทดลองความพรั่งพร้อมไม่เกิน </a:t>
            </a:r>
            <a:r>
              <a:rPr lang="en-US" sz="2800" dirty="0" smtClean="0">
                <a:latin typeface="TH Niramit AS" pitchFamily="2" charset="-34"/>
                <a:cs typeface="TH Niramit AS" pitchFamily="2" charset="-34"/>
              </a:rPr>
              <a:t>30 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วัน</a:t>
            </a:r>
          </a:p>
          <a:p>
            <a:pPr marL="457200" indent="-457200">
              <a:buBlip>
                <a:blip r:embed="rId2"/>
              </a:buBlip>
            </a:pP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เว้นลูกจ้างชั่วคราวรายวัน ไม่ได้รับค้าจ้างวันหยุดประจำสัปดาห์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7" name="ลูกศรขวา 16"/>
          <p:cNvSpPr/>
          <p:nvPr/>
        </p:nvSpPr>
        <p:spPr>
          <a:xfrm>
            <a:off x="2115857" y="5166191"/>
            <a:ext cx="395937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92240" y="603765"/>
            <a:ext cx="2937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latin typeface="TH Niramit AS" pitchFamily="2" charset="-34"/>
                <a:cs typeface="TH Niramit AS" pitchFamily="2" charset="-34"/>
              </a:rPr>
              <a:t>ปีงบประมาณ (</a:t>
            </a:r>
            <a:r>
              <a:rPr lang="en-US" sz="1600" dirty="0">
                <a:latin typeface="TH Niramit AS" pitchFamily="2" charset="-34"/>
                <a:cs typeface="TH Niramit AS" pitchFamily="2" charset="-34"/>
              </a:rPr>
              <a:t>1 </a:t>
            </a:r>
            <a:r>
              <a:rPr lang="th-TH" sz="1600" dirty="0" err="1">
                <a:latin typeface="TH Niramit AS" pitchFamily="2" charset="-34"/>
                <a:cs typeface="TH Niramit AS" pitchFamily="2" charset="-34"/>
              </a:rPr>
              <a:t>เม.ย</a:t>
            </a:r>
            <a:r>
              <a:rPr lang="en-US" sz="1600" dirty="0">
                <a:latin typeface="TH Niramit AS" pitchFamily="2" charset="-34"/>
                <a:cs typeface="TH Niramit AS" pitchFamily="2" charset="-34"/>
              </a:rPr>
              <a:t>-30</a:t>
            </a:r>
            <a:r>
              <a:rPr lang="th-TH" sz="16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1600" dirty="0" err="1">
                <a:latin typeface="TH Niramit AS" pitchFamily="2" charset="-34"/>
                <a:cs typeface="TH Niramit AS" pitchFamily="2" charset="-34"/>
              </a:rPr>
              <a:t>ก.ย</a:t>
            </a:r>
            <a:r>
              <a:rPr lang="th-TH" sz="1600" dirty="0">
                <a:latin typeface="TH Niramit AS" pitchFamily="2" charset="-34"/>
                <a:cs typeface="TH Niramit AS" pitchFamily="2" charset="-34"/>
              </a:rPr>
              <a:t>) (</a:t>
            </a:r>
            <a:r>
              <a:rPr lang="en-US" sz="1600" dirty="0">
                <a:latin typeface="TH Niramit AS" pitchFamily="2" charset="-34"/>
                <a:cs typeface="TH Niramit AS" pitchFamily="2" charset="-34"/>
              </a:rPr>
              <a:t>1 </a:t>
            </a:r>
            <a:r>
              <a:rPr lang="th-TH" sz="1600" dirty="0">
                <a:latin typeface="TH Niramit AS" pitchFamily="2" charset="-34"/>
                <a:cs typeface="TH Niramit AS" pitchFamily="2" charset="-34"/>
              </a:rPr>
              <a:t>ต.ค.-</a:t>
            </a:r>
            <a:r>
              <a:rPr lang="en-US" sz="1600" dirty="0">
                <a:latin typeface="TH Niramit AS" pitchFamily="2" charset="-34"/>
                <a:cs typeface="TH Niramit AS" pitchFamily="2" charset="-34"/>
              </a:rPr>
              <a:t>31 </a:t>
            </a:r>
            <a:r>
              <a:rPr lang="th-TH" sz="1600" dirty="0" err="1">
                <a:latin typeface="TH Niramit AS" pitchFamily="2" charset="-34"/>
                <a:cs typeface="TH Niramit AS" pitchFamily="2" charset="-34"/>
              </a:rPr>
              <a:t>มี.ค</a:t>
            </a:r>
            <a:r>
              <a:rPr lang="en-US" sz="1600" dirty="0">
                <a:latin typeface="TH Niramit AS" pitchFamily="2" charset="-34"/>
                <a:cs typeface="TH Niramit AS" pitchFamily="2" charset="-34"/>
              </a:rPr>
              <a:t>.</a:t>
            </a:r>
            <a:r>
              <a:rPr lang="th-TH" sz="1600" dirty="0">
                <a:latin typeface="TH Niramit AS" pitchFamily="2" charset="-34"/>
                <a:cs typeface="TH Niramit AS" pitchFamily="2" charset="-34"/>
              </a:rPr>
              <a:t>)</a:t>
            </a:r>
            <a:endParaRPr lang="en-US" sz="16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68042" y="388321"/>
            <a:ext cx="29241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smtClean="0">
                <a:latin typeface="PSL PattriyaSP" pitchFamily="18" charset="-34"/>
                <a:cs typeface="PSL PattriyaSP" pitchFamily="18" charset="-34"/>
              </a:rPr>
              <a:t>พนักงานมหาวิทยาลัย</a:t>
            </a:r>
            <a:endParaRPr lang="en-US" sz="4400" b="1" dirty="0">
              <a:latin typeface="PSL PattriyaSP" pitchFamily="18" charset="-34"/>
              <a:cs typeface="PSL PattriyaSP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03873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01" y="0"/>
            <a:ext cx="4648200" cy="498376"/>
          </a:xfrm>
        </p:spPr>
        <p:txBody>
          <a:bodyPr>
            <a:normAutofit fontScale="90000"/>
          </a:bodyPr>
          <a:lstStyle/>
          <a:p>
            <a:r>
              <a:rPr lang="th-TH" dirty="0">
                <a:solidFill>
                  <a:srgbClr val="FFFF00"/>
                </a:solidFill>
                <a:latin typeface="BLK BangLi-Ko-Sa-Na" pitchFamily="2" charset="0"/>
                <a:cs typeface="BLK BangLi-Ko-Sa-Na" pitchFamily="2" charset="0"/>
              </a:rPr>
              <a:t>ภาพรวมโครงการ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75656" y="908720"/>
            <a:ext cx="6984776" cy="4297363"/>
          </a:xfrm>
        </p:spPr>
        <p:txBody>
          <a:bodyPr>
            <a:noAutofit/>
          </a:bodyPr>
          <a:lstStyle/>
          <a:p>
            <a:r>
              <a:rPr lang="th-TH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วิสัยทัศน์ </a:t>
            </a:r>
            <a:r>
              <a:rPr lang="th-TH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พันธ</a:t>
            </a:r>
            <a:r>
              <a:rPr lang="th-TH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กิจ</a:t>
            </a:r>
          </a:p>
          <a:p>
            <a:r>
              <a:rPr lang="th-TH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 แนะนำผู้บริหารระดับสูง</a:t>
            </a:r>
          </a:p>
          <a:p>
            <a:r>
              <a:rPr lang="th-TH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โครงสร้าง</a:t>
            </a:r>
            <a:r>
              <a:rPr lang="th-TH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มหาวิทยาลัย</a:t>
            </a:r>
          </a:p>
          <a:p>
            <a:r>
              <a:rPr lang="th-TH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ระเบียบ ข้อบังคับการทำงาน</a:t>
            </a:r>
            <a:endParaRPr lang="th-TH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rmonman" pitchFamily="66" charset="-34"/>
              <a:cs typeface="TH Charmonman" pitchFamily="66" charset="-34"/>
            </a:endParaRPr>
          </a:p>
          <a:p>
            <a:r>
              <a:rPr lang="th-TH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สิทธิประโยชน์ และสวัสดิการต่างๆ</a:t>
            </a:r>
          </a:p>
          <a:p>
            <a:r>
              <a:rPr lang="th-TH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ความก้าวหน้าในสายอาชีพสายวิชาการ</a:t>
            </a:r>
          </a:p>
          <a:p>
            <a:r>
              <a:rPr lang="th-TH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ความก้าวหน้าในสายอาชีพของสายสนับสนุน</a:t>
            </a:r>
            <a:endParaRPr lang="th-TH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rmonman" pitchFamily="66" charset="-34"/>
              <a:cs typeface="TH Charmonman" pitchFamily="66" charset="-34"/>
            </a:endParaRPr>
          </a:p>
          <a:p>
            <a:pPr marL="0" indent="0">
              <a:buNone/>
            </a:pPr>
            <a:endParaRPr lang="th-TH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rmonman" pitchFamily="66" charset="-34"/>
              <a:cs typeface="TH Charmonman" pitchFamily="66" charset="-34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656839"/>
            <a:ext cx="59282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b="1" dirty="0" smtClean="0">
                <a:latin typeface="PSL PattriyaSP" pitchFamily="18" charset="-34"/>
                <a:cs typeface="PSL PattriyaSP" pitchFamily="18" charset="-34"/>
              </a:rPr>
              <a:t>พนักงานทดลองงานช่วง </a:t>
            </a:r>
            <a:r>
              <a:rPr lang="en-US" sz="6000" b="1" dirty="0" smtClean="0">
                <a:latin typeface="PSL PattriyaSP" pitchFamily="18" charset="-34"/>
                <a:cs typeface="PSL PattriyaSP" pitchFamily="18" charset="-34"/>
              </a:rPr>
              <a:t>6 </a:t>
            </a:r>
            <a:r>
              <a:rPr lang="th-TH" sz="6000" b="1" dirty="0" smtClean="0">
                <a:latin typeface="PSL PattriyaSP" pitchFamily="18" charset="-34"/>
                <a:cs typeface="PSL PattriyaSP" pitchFamily="18" charset="-34"/>
              </a:rPr>
              <a:t>เดือน</a:t>
            </a:r>
            <a:endParaRPr lang="en-US" sz="6000" b="1" dirty="0">
              <a:latin typeface="PSL PattriyaSP" pitchFamily="18" charset="-34"/>
              <a:cs typeface="PSL PattriyaSP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4687" y="2780928"/>
            <a:ext cx="19880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dirty="0" smtClean="0"/>
              <a:t>มีสิทธิลาป่วย</a:t>
            </a:r>
            <a:endParaRPr lang="en-US" sz="4000" dirty="0"/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91785" y="0"/>
            <a:ext cx="8229600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th-TH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 of AU" pitchFamily="34" charset="-34"/>
                <a:cs typeface="TH Charm of AU" pitchFamily="34" charset="-34"/>
              </a:rPr>
              <a:t>การลางาน</a:t>
            </a:r>
            <a:endParaRPr lang="th-TH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rm of AU" pitchFamily="34" charset="-34"/>
              <a:cs typeface="TH Charm of AU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7506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907704" y="433640"/>
            <a:ext cx="6984776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4711_AtNoon_Olive" pitchFamily="2" charset="0"/>
                <a:cs typeface="4711_AtNoon_Olive" pitchFamily="2" charset="0"/>
              </a:rPr>
              <a:t>หลักเกณฑ์การลา ของพนักงานมหาวิทยาลัย</a:t>
            </a:r>
            <a:endParaRPr lang="en-US" sz="2400" b="1" dirty="0">
              <a:latin typeface="4711_AtNoon_Olive" pitchFamily="2" charset="0"/>
              <a:cs typeface="4711_AtNoon_Oliv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2884" y="1041703"/>
            <a:ext cx="2201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5102_UEtUEK_anamai" pitchFamily="2" charset="0"/>
                <a:cs typeface="5102_UEtUEK_anamai" pitchFamily="2" charset="0"/>
              </a:rPr>
              <a:t>ปฏิบัติราชการครบ </a:t>
            </a:r>
            <a:r>
              <a:rPr lang="en-US" b="1" dirty="0" smtClean="0">
                <a:latin typeface="5102_UEtUEK_anamai" pitchFamily="2" charset="0"/>
                <a:cs typeface="5102_UEtUEK_anamai" pitchFamily="2" charset="0"/>
              </a:rPr>
              <a:t>6 </a:t>
            </a:r>
            <a:r>
              <a:rPr lang="th-TH" b="1" dirty="0" smtClean="0">
                <a:latin typeface="5102_UEtUEK_anamai" pitchFamily="2" charset="0"/>
                <a:cs typeface="5102_UEtUEK_anamai" pitchFamily="2" charset="0"/>
              </a:rPr>
              <a:t>เดือน</a:t>
            </a:r>
            <a:endParaRPr lang="en-US" b="1" dirty="0">
              <a:latin typeface="5102_UEtUEK_anamai" pitchFamily="2" charset="0"/>
              <a:cs typeface="5102_UEtUEK_anamai" pitchFamily="2" charset="0"/>
            </a:endParaRPr>
          </a:p>
        </p:txBody>
      </p:sp>
      <p:graphicFrame>
        <p:nvGraphicFramePr>
          <p:cNvPr id="11" name="ไดอะแกรม 10"/>
          <p:cNvGraphicFramePr/>
          <p:nvPr>
            <p:extLst>
              <p:ext uri="{D42A27DB-BD31-4B8C-83A1-F6EECF244321}">
                <p14:modId xmlns:p14="http://schemas.microsoft.com/office/powerpoint/2010/main" val="3109433514"/>
              </p:ext>
            </p:extLst>
          </p:nvPr>
        </p:nvGraphicFramePr>
        <p:xfrm>
          <a:off x="200364" y="1628800"/>
          <a:ext cx="8712968" cy="5062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วงรี 11"/>
          <p:cNvSpPr/>
          <p:nvPr/>
        </p:nvSpPr>
        <p:spPr>
          <a:xfrm>
            <a:off x="5724128" y="1899416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วงรี 12"/>
          <p:cNvSpPr/>
          <p:nvPr/>
        </p:nvSpPr>
        <p:spPr>
          <a:xfrm>
            <a:off x="5724128" y="2702808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วงรี 13"/>
          <p:cNvSpPr/>
          <p:nvPr/>
        </p:nvSpPr>
        <p:spPr>
          <a:xfrm>
            <a:off x="5724128" y="3560022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วงรี 15"/>
          <p:cNvSpPr/>
          <p:nvPr/>
        </p:nvSpPr>
        <p:spPr>
          <a:xfrm>
            <a:off x="5729064" y="6271980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ชื่อเรื่อง 1"/>
          <p:cNvSpPr>
            <a:spLocks noGrp="1"/>
          </p:cNvSpPr>
          <p:nvPr>
            <p:ph type="title"/>
          </p:nvPr>
        </p:nvSpPr>
        <p:spPr>
          <a:xfrm>
            <a:off x="91785" y="0"/>
            <a:ext cx="8229600" cy="609600"/>
          </a:xfrm>
        </p:spPr>
        <p:txBody>
          <a:bodyPr/>
          <a:lstStyle/>
          <a:p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 of AU" pitchFamily="34" charset="-34"/>
                <a:cs typeface="TH Charm of AU" pitchFamily="34" charset="-34"/>
              </a:rPr>
              <a:t>การลางาน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rm of AU" pitchFamily="34" charset="-34"/>
              <a:cs typeface="TH Charm of AU" pitchFamily="34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53462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92067" y="620688"/>
            <a:ext cx="4159865" cy="498376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th-TH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 smtClean="0">
                <a:solidFill>
                  <a:srgbClr val="0000CC"/>
                </a:solidFill>
                <a:latin typeface="BLK BangLi-Ko-Sa-Na" pitchFamily="2" charset="0"/>
                <a:cs typeface="BLK BangLi-Ko-Sa-Na" pitchFamily="2" charset="0"/>
              </a:rPr>
              <a:t>แนวปฏิบัติและขั้นตอนการส่งใบลา</a:t>
            </a:r>
            <a:endParaRPr lang="th-TH" dirty="0">
              <a:solidFill>
                <a:srgbClr val="0000CC"/>
              </a:solidFill>
              <a:latin typeface="BLK BangLi-Ko-Sa-Na" pitchFamily="2" charset="0"/>
              <a:cs typeface="BLK BangLi-Ko-Sa-Na" pitchFamily="2" charset="0"/>
            </a:endParaRPr>
          </a:p>
        </p:txBody>
      </p:sp>
      <p:graphicFrame>
        <p:nvGraphicFramePr>
          <p:cNvPr id="3" name="ไดอะแกรม 2"/>
          <p:cNvGraphicFramePr/>
          <p:nvPr>
            <p:extLst>
              <p:ext uri="{D42A27DB-BD31-4B8C-83A1-F6EECF244321}">
                <p14:modId xmlns:p14="http://schemas.microsoft.com/office/powerpoint/2010/main" val="3791303969"/>
              </p:ext>
            </p:extLst>
          </p:nvPr>
        </p:nvGraphicFramePr>
        <p:xfrm>
          <a:off x="0" y="1397000"/>
          <a:ext cx="8964488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ลูกศรขวา 3"/>
          <p:cNvSpPr/>
          <p:nvPr/>
        </p:nvSpPr>
        <p:spPr>
          <a:xfrm>
            <a:off x="2240039" y="5204182"/>
            <a:ext cx="504056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ลูกศรขวา 4"/>
          <p:cNvSpPr/>
          <p:nvPr/>
        </p:nvSpPr>
        <p:spPr>
          <a:xfrm>
            <a:off x="5976156" y="5817044"/>
            <a:ext cx="504056" cy="50405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ลูกศรขวา 5"/>
          <p:cNvSpPr/>
          <p:nvPr/>
        </p:nvSpPr>
        <p:spPr>
          <a:xfrm rot="16200000">
            <a:off x="1073769" y="4041068"/>
            <a:ext cx="360040" cy="43204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ลูกศรขวา 7"/>
          <p:cNvSpPr/>
          <p:nvPr/>
        </p:nvSpPr>
        <p:spPr>
          <a:xfrm rot="16200000">
            <a:off x="7846032" y="5215457"/>
            <a:ext cx="360040" cy="43204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91785" y="0"/>
            <a:ext cx="8229600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th-TH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 of AU" pitchFamily="34" charset="-34"/>
                <a:cs typeface="TH Charm of AU" pitchFamily="34" charset="-34"/>
              </a:rPr>
              <a:t>การลางาน</a:t>
            </a:r>
            <a:endParaRPr lang="th-TH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rm of AU" pitchFamily="34" charset="-34"/>
              <a:cs typeface="TH Charm of AU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654807" y="5398691"/>
            <a:ext cx="1573378" cy="88937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สี่เหลี่ยมผืนผ้า 12"/>
          <p:cNvSpPr/>
          <p:nvPr/>
        </p:nvSpPr>
        <p:spPr>
          <a:xfrm>
            <a:off x="3419872" y="4941168"/>
            <a:ext cx="2160240" cy="875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ลูกศรขวา 6"/>
          <p:cNvSpPr/>
          <p:nvPr/>
        </p:nvSpPr>
        <p:spPr>
          <a:xfrm rot="16200000">
            <a:off x="4214781" y="4905164"/>
            <a:ext cx="360040" cy="43204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3265093" y="5611501"/>
            <a:ext cx="1882983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2400" b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นำส่งต้นสังกัดพิจารณา</a:t>
            </a:r>
            <a:endParaRPr lang="th-TH" sz="2400" b="1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64943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609600"/>
          </a:xfrm>
        </p:spPr>
        <p:txBody>
          <a:bodyPr>
            <a:noAutofit/>
          </a:bodyPr>
          <a:lstStyle/>
          <a:p>
            <a:pPr algn="ctr"/>
            <a:r>
              <a:rPr lang="th-TH" sz="4000" dirty="0">
                <a:solidFill>
                  <a:srgbClr val="00B050"/>
                </a:solidFill>
                <a:latin typeface="TH Charm of AU" pitchFamily="34" charset="-34"/>
                <a:cs typeface="TH Charm of AU" pitchFamily="34" charset="-34"/>
              </a:rPr>
              <a:t>สวัสดิการร่วมกับสำนักงาน </a:t>
            </a:r>
            <a:r>
              <a:rPr lang="th-TH" sz="4000" dirty="0" err="1">
                <a:solidFill>
                  <a:srgbClr val="00B050"/>
                </a:solidFill>
                <a:latin typeface="TH Charm of AU" pitchFamily="34" charset="-34"/>
                <a:cs typeface="TH Charm of AU" pitchFamily="34" charset="-34"/>
              </a:rPr>
              <a:t>สกสค</a:t>
            </a:r>
            <a:r>
              <a:rPr lang="th-TH" sz="4000" dirty="0">
                <a:solidFill>
                  <a:srgbClr val="00B050"/>
                </a:solidFill>
                <a:latin typeface="TH Charm of AU" pitchFamily="34" charset="-34"/>
                <a:cs typeface="TH Charm of AU" pitchFamily="34" charset="-34"/>
              </a:rPr>
              <a:t>.จังหวัดราชบุรี</a:t>
            </a:r>
            <a:endParaRPr lang="en-US" sz="4000" dirty="0">
              <a:solidFill>
                <a:srgbClr val="00B050"/>
              </a:solidFill>
              <a:latin typeface="TH Charm of AU" pitchFamily="34" charset="-34"/>
              <a:cs typeface="TH Charm of AU" pitchFamily="34" charset="-34"/>
            </a:endParaRP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2213174"/>
            <a:ext cx="4040188" cy="639762"/>
          </a:xfrm>
        </p:spPr>
        <p:txBody>
          <a:bodyPr/>
          <a:lstStyle/>
          <a:p>
            <a:r>
              <a:rPr lang="th-TH" sz="3200" dirty="0" err="1" smtClean="0">
                <a:solidFill>
                  <a:srgbClr val="0000CC"/>
                </a:solidFill>
                <a:latin typeface="TH Charm of AU" pitchFamily="34" charset="-34"/>
                <a:cs typeface="TH Charm of AU" pitchFamily="34" charset="-34"/>
              </a:rPr>
              <a:t>การณา</a:t>
            </a:r>
            <a:r>
              <a:rPr lang="th-TH" sz="3200" dirty="0" smtClean="0">
                <a:solidFill>
                  <a:srgbClr val="0000CC"/>
                </a:solidFill>
                <a:latin typeface="TH Charm of AU" pitchFamily="34" charset="-34"/>
                <a:cs typeface="TH Charm of AU" pitchFamily="34" charset="-34"/>
              </a:rPr>
              <a:t>ปนกิจสงเคราะห์ช่วยเหลือเพื่อนครู และบุคลากรทางการศึกษา(ช.พ.ค.)</a:t>
            </a:r>
            <a:endParaRPr lang="en-US" sz="3200" dirty="0">
              <a:solidFill>
                <a:srgbClr val="0000CC"/>
              </a:solidFill>
              <a:latin typeface="TH Charm of AU" pitchFamily="34" charset="-34"/>
              <a:cs typeface="TH Charm of AU" pitchFamily="34" charset="-34"/>
            </a:endParaRP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822947"/>
            <a:ext cx="4040188" cy="2118221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th-TH" sz="2800" dirty="0" smtClean="0">
                <a:latin typeface="TH Charm of AU" pitchFamily="34" charset="-34"/>
                <a:cs typeface="TH Charm of AU" pitchFamily="34" charset="-34"/>
              </a:rPr>
              <a:t>อายุไม่เกิน </a:t>
            </a:r>
            <a:r>
              <a:rPr lang="en-US" sz="2800" dirty="0" smtClean="0">
                <a:latin typeface="TH Charm of AU" pitchFamily="34" charset="-34"/>
                <a:cs typeface="TH Charm of AU" pitchFamily="34" charset="-34"/>
              </a:rPr>
              <a:t>35 </a:t>
            </a:r>
            <a:r>
              <a:rPr lang="th-TH" sz="2800" dirty="0" smtClean="0">
                <a:latin typeface="TH Charm of AU" pitchFamily="34" charset="-34"/>
                <a:cs typeface="TH Charm of AU" pitchFamily="34" charset="-34"/>
              </a:rPr>
              <a:t>ปี</a:t>
            </a:r>
          </a:p>
          <a:p>
            <a:pPr>
              <a:buFont typeface="Wingdings" pitchFamily="2" charset="2"/>
              <a:buChar char="v"/>
            </a:pPr>
            <a:r>
              <a:rPr lang="th-TH" sz="2800" dirty="0" smtClean="0">
                <a:latin typeface="TH Charm of AU" pitchFamily="34" charset="-34"/>
                <a:cs typeface="TH Charm of AU" pitchFamily="34" charset="-34"/>
              </a:rPr>
              <a:t>ค่าสมัคร </a:t>
            </a:r>
            <a:r>
              <a:rPr lang="en-US" sz="2800" dirty="0" smtClean="0">
                <a:latin typeface="TH Charm of AU" pitchFamily="34" charset="-34"/>
                <a:cs typeface="TH Charm of AU" pitchFamily="34" charset="-34"/>
              </a:rPr>
              <a:t>1</a:t>
            </a:r>
            <a:r>
              <a:rPr lang="th-TH" sz="2800" dirty="0" smtClean="0">
                <a:latin typeface="TH Charm of AU" pitchFamily="34" charset="-34"/>
                <a:cs typeface="TH Charm of AU" pitchFamily="34" charset="-34"/>
              </a:rPr>
              <a:t>,</a:t>
            </a:r>
            <a:r>
              <a:rPr lang="en-US" sz="2800" dirty="0" smtClean="0">
                <a:latin typeface="TH Charm of AU" pitchFamily="34" charset="-34"/>
                <a:cs typeface="TH Charm of AU" pitchFamily="34" charset="-34"/>
              </a:rPr>
              <a:t>050 </a:t>
            </a:r>
            <a:r>
              <a:rPr lang="th-TH" sz="2800" dirty="0" smtClean="0">
                <a:latin typeface="TH Charm of AU" pitchFamily="34" charset="-34"/>
                <a:cs typeface="TH Charm of AU" pitchFamily="34" charset="-34"/>
              </a:rPr>
              <a:t>บาท</a:t>
            </a:r>
          </a:p>
          <a:p>
            <a:pPr>
              <a:buFont typeface="Wingdings" pitchFamily="2" charset="2"/>
              <a:buChar char="v"/>
            </a:pPr>
            <a:r>
              <a:rPr lang="th-TH" sz="2800" dirty="0" smtClean="0">
                <a:latin typeface="TH Charm of AU" pitchFamily="34" charset="-34"/>
                <a:cs typeface="TH Charm of AU" pitchFamily="34" charset="-34"/>
              </a:rPr>
              <a:t>ชำระประมาณเดือนละ </a:t>
            </a:r>
            <a:r>
              <a:rPr lang="en-US" sz="2800" dirty="0" smtClean="0">
                <a:latin typeface="TH Charm of AU" pitchFamily="34" charset="-34"/>
                <a:cs typeface="TH Charm of AU" pitchFamily="34" charset="-34"/>
              </a:rPr>
              <a:t>1,350 </a:t>
            </a:r>
            <a:r>
              <a:rPr lang="th-TH" sz="2800" dirty="0" smtClean="0">
                <a:latin typeface="TH Charm of AU" pitchFamily="34" charset="-34"/>
                <a:cs typeface="TH Charm of AU" pitchFamily="34" charset="-34"/>
              </a:rPr>
              <a:t>บาท</a:t>
            </a:r>
          </a:p>
          <a:p>
            <a:pPr>
              <a:buFont typeface="Wingdings" pitchFamily="2" charset="2"/>
              <a:buChar char="v"/>
            </a:pPr>
            <a:r>
              <a:rPr lang="th-TH" sz="2800" dirty="0" smtClean="0">
                <a:latin typeface="TH Charm of AU" pitchFamily="34" charset="-34"/>
                <a:cs typeface="TH Charm of AU" pitchFamily="34" charset="-34"/>
              </a:rPr>
              <a:t>ถ้าสมาชิกเสียชีวิต ได้รับเงินสง</a:t>
            </a:r>
            <a:r>
              <a:rPr lang="th-TH" sz="2800" dirty="0" err="1" smtClean="0">
                <a:latin typeface="TH Charm of AU" pitchFamily="34" charset="-34"/>
                <a:cs typeface="TH Charm of AU" pitchFamily="34" charset="-34"/>
              </a:rPr>
              <a:t>เคราห์</a:t>
            </a:r>
            <a:r>
              <a:rPr lang="th-TH" sz="2800" dirty="0" smtClean="0">
                <a:latin typeface="TH Charm of AU" pitchFamily="34" charset="-34"/>
                <a:cs typeface="TH Charm of AU" pitchFamily="34" charset="-34"/>
              </a:rPr>
              <a:t>ประมาณเดือนละ  </a:t>
            </a:r>
            <a:r>
              <a:rPr lang="en-US" sz="2800" dirty="0" smtClean="0">
                <a:latin typeface="TH Charm of AU" pitchFamily="34" charset="-34"/>
                <a:cs typeface="TH Charm of AU" pitchFamily="34" charset="-34"/>
              </a:rPr>
              <a:t>700</a:t>
            </a:r>
            <a:r>
              <a:rPr lang="th-TH" sz="2800" dirty="0" smtClean="0">
                <a:latin typeface="TH Charm of AU" pitchFamily="34" charset="-34"/>
                <a:cs typeface="TH Charm of AU" pitchFamily="34" charset="-34"/>
              </a:rPr>
              <a:t>,</a:t>
            </a:r>
            <a:r>
              <a:rPr lang="en-US" sz="2800" dirty="0" smtClean="0">
                <a:latin typeface="TH Charm of AU" pitchFamily="34" charset="-34"/>
                <a:cs typeface="TH Charm of AU" pitchFamily="34" charset="-34"/>
              </a:rPr>
              <a:t>000 </a:t>
            </a:r>
            <a:r>
              <a:rPr lang="th-TH" sz="2800" dirty="0" smtClean="0">
                <a:latin typeface="TH Charm of AU" pitchFamily="34" charset="-34"/>
                <a:cs typeface="TH Charm of AU" pitchFamily="34" charset="-34"/>
              </a:rPr>
              <a:t>บาท (เจ็ดแสนบาท</a:t>
            </a:r>
            <a:r>
              <a:rPr lang="th-TH" sz="2800" dirty="0" err="1" smtClean="0">
                <a:latin typeface="TH Charm of AU" pitchFamily="34" charset="-34"/>
                <a:cs typeface="TH Charm of AU" pitchFamily="34" charset="-34"/>
              </a:rPr>
              <a:t>ถ้าน</a:t>
            </a:r>
            <a:r>
              <a:rPr lang="th-TH" sz="2800" dirty="0" smtClean="0">
                <a:latin typeface="TH Charm of AU" pitchFamily="34" charset="-34"/>
                <a:cs typeface="TH Charm of AU" pitchFamily="34" charset="-34"/>
              </a:rPr>
              <a:t>)</a:t>
            </a:r>
            <a:endParaRPr lang="en-US" sz="2800" dirty="0">
              <a:latin typeface="TH Charm of AU" pitchFamily="34" charset="-34"/>
              <a:cs typeface="TH Charm of AU" pitchFamily="34" charset="-34"/>
            </a:endParaRP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861049" y="1700808"/>
            <a:ext cx="4041775" cy="639762"/>
          </a:xfrm>
        </p:spPr>
        <p:txBody>
          <a:bodyPr/>
          <a:lstStyle/>
          <a:p>
            <a:r>
              <a:rPr lang="th-TH" sz="3200" dirty="0" smtClean="0">
                <a:solidFill>
                  <a:srgbClr val="0000CC"/>
                </a:solidFill>
                <a:latin typeface="TH Charm of AU" pitchFamily="34" charset="-34"/>
                <a:cs typeface="TH Charm of AU" pitchFamily="34" charset="-34"/>
              </a:rPr>
              <a:t>โครงการสวัสดิการเงินกู้ </a:t>
            </a:r>
            <a:endParaRPr lang="en-US" sz="3200" dirty="0">
              <a:solidFill>
                <a:srgbClr val="0000CC"/>
              </a:solidFill>
              <a:latin typeface="TH Charm of AU" pitchFamily="34" charset="-34"/>
              <a:cs typeface="TH Charm of AU" pitchFamily="34" charset="-34"/>
            </a:endParaRP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861049" y="2310581"/>
            <a:ext cx="4319463" cy="190219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th-TH" sz="3200" dirty="0" smtClean="0">
                <a:latin typeface="TH Charm of AU" pitchFamily="34" charset="-34"/>
                <a:cs typeface="TH Charm of AU" pitchFamily="34" charset="-34"/>
              </a:rPr>
              <a:t>เป็นสมาชิก </a:t>
            </a:r>
            <a:r>
              <a:rPr lang="th-TH" sz="3200" dirty="0">
                <a:latin typeface="TH Charm of AU" pitchFamily="34" charset="-34"/>
                <a:cs typeface="TH Charm of AU" pitchFamily="34" charset="-34"/>
              </a:rPr>
              <a:t>(ช.</a:t>
            </a:r>
            <a:r>
              <a:rPr lang="th-TH" sz="3200" dirty="0" smtClean="0">
                <a:latin typeface="TH Charm of AU" pitchFamily="34" charset="-34"/>
                <a:cs typeface="TH Charm of AU" pitchFamily="34" charset="-34"/>
              </a:rPr>
              <a:t>พ.ค.) ตั้งแต่  </a:t>
            </a:r>
            <a:r>
              <a:rPr lang="en-US" sz="3200" dirty="0" smtClean="0">
                <a:latin typeface="TH Charm of AU" pitchFamily="34" charset="-34"/>
                <a:cs typeface="TH Charm of AU" pitchFamily="34" charset="-34"/>
              </a:rPr>
              <a:t>1</a:t>
            </a:r>
            <a:r>
              <a:rPr lang="th-TH" sz="3200" dirty="0" smtClean="0">
                <a:latin typeface="TH Charm of AU" pitchFamily="34" charset="-34"/>
                <a:cs typeface="TH Charm of AU" pitchFamily="34" charset="-34"/>
              </a:rPr>
              <a:t> ปีขึ้นไป</a:t>
            </a:r>
          </a:p>
          <a:p>
            <a:pPr>
              <a:buFont typeface="Wingdings" pitchFamily="2" charset="2"/>
              <a:buChar char="v"/>
            </a:pPr>
            <a:r>
              <a:rPr lang="th-TH" sz="3200" dirty="0" smtClean="0">
                <a:latin typeface="TH Charm of AU" pitchFamily="34" charset="-34"/>
                <a:cs typeface="TH Charm of AU" pitchFamily="34" charset="-34"/>
              </a:rPr>
              <a:t>วงเงินให้กู้ไม่เกิน </a:t>
            </a:r>
            <a:r>
              <a:rPr lang="en-US" sz="3200" dirty="0" smtClean="0">
                <a:latin typeface="TH Charm of AU" pitchFamily="34" charset="-34"/>
                <a:cs typeface="TH Charm of AU" pitchFamily="34" charset="-34"/>
              </a:rPr>
              <a:t>200</a:t>
            </a:r>
            <a:r>
              <a:rPr lang="th-TH" sz="3200" dirty="0" smtClean="0">
                <a:latin typeface="TH Charm of AU" pitchFamily="34" charset="-34"/>
                <a:cs typeface="TH Charm of AU" pitchFamily="34" charset="-34"/>
              </a:rPr>
              <a:t>,</a:t>
            </a:r>
            <a:r>
              <a:rPr lang="en-US" sz="3200" dirty="0" smtClean="0">
                <a:latin typeface="TH Charm of AU" pitchFamily="34" charset="-34"/>
                <a:cs typeface="TH Charm of AU" pitchFamily="34" charset="-34"/>
              </a:rPr>
              <a:t>000 </a:t>
            </a:r>
            <a:r>
              <a:rPr lang="th-TH" sz="3200" dirty="0" smtClean="0">
                <a:latin typeface="TH Charm of AU" pitchFamily="34" charset="-34"/>
                <a:cs typeface="TH Charm of AU" pitchFamily="34" charset="-34"/>
              </a:rPr>
              <a:t>บาท</a:t>
            </a:r>
          </a:p>
          <a:p>
            <a:pPr>
              <a:buFont typeface="Wingdings" pitchFamily="2" charset="2"/>
              <a:buChar char="v"/>
            </a:pPr>
            <a:r>
              <a:rPr lang="th-TH" sz="3200" dirty="0" smtClean="0">
                <a:latin typeface="TH Charm of AU" pitchFamily="34" charset="-34"/>
                <a:cs typeface="TH Charm of AU" pitchFamily="34" charset="-34"/>
              </a:rPr>
              <a:t>ผ่อนชำระคืนเดือนละ  </a:t>
            </a:r>
            <a:r>
              <a:rPr lang="en-US" sz="3200" dirty="0" smtClean="0">
                <a:latin typeface="TH Charm of AU" pitchFamily="34" charset="-34"/>
                <a:cs typeface="TH Charm of AU" pitchFamily="34" charset="-34"/>
              </a:rPr>
              <a:t>1,400 </a:t>
            </a:r>
            <a:r>
              <a:rPr lang="th-TH" sz="3200" dirty="0" smtClean="0">
                <a:latin typeface="TH Charm of AU" pitchFamily="34" charset="-34"/>
                <a:cs typeface="TH Charm of AU" pitchFamily="34" charset="-34"/>
              </a:rPr>
              <a:t>บาท</a:t>
            </a:r>
            <a:br>
              <a:rPr lang="th-TH" sz="3200" dirty="0" smtClean="0">
                <a:latin typeface="TH Charm of AU" pitchFamily="34" charset="-34"/>
                <a:cs typeface="TH Charm of AU" pitchFamily="34" charset="-34"/>
              </a:rPr>
            </a:br>
            <a:r>
              <a:rPr lang="th-TH" sz="3200" dirty="0" smtClean="0">
                <a:latin typeface="TH Charm of AU" pitchFamily="34" charset="-34"/>
                <a:cs typeface="TH Charm of AU" pitchFamily="34" charset="-34"/>
              </a:rPr>
              <a:t>(ดอกเบี้ยประมาณ </a:t>
            </a:r>
            <a:r>
              <a:rPr lang="en-US" sz="3200" dirty="0" smtClean="0">
                <a:latin typeface="TH Charm of AU" pitchFamily="34" charset="-34"/>
                <a:cs typeface="TH Charm of AU" pitchFamily="34" charset="-34"/>
              </a:rPr>
              <a:t>1,080 </a:t>
            </a:r>
            <a:r>
              <a:rPr lang="th-TH" sz="3200" dirty="0" smtClean="0">
                <a:latin typeface="TH Charm of AU" pitchFamily="34" charset="-34"/>
                <a:cs typeface="TH Charm of AU" pitchFamily="34" charset="-34"/>
              </a:rPr>
              <a:t>บาท เงินต้นประมาณ </a:t>
            </a:r>
            <a:r>
              <a:rPr lang="en-US" sz="3200" dirty="0" smtClean="0">
                <a:latin typeface="TH Charm of AU" pitchFamily="34" charset="-34"/>
                <a:cs typeface="TH Charm of AU" pitchFamily="34" charset="-34"/>
              </a:rPr>
              <a:t>320 </a:t>
            </a:r>
            <a:r>
              <a:rPr lang="th-TH" sz="3200" dirty="0" smtClean="0">
                <a:latin typeface="TH Charm of AU" pitchFamily="34" charset="-34"/>
                <a:cs typeface="TH Charm of AU" pitchFamily="34" charset="-34"/>
              </a:rPr>
              <a:t>บาท)</a:t>
            </a:r>
          </a:p>
          <a:p>
            <a:pPr marL="0" indent="0">
              <a:buNone/>
            </a:pPr>
            <a:r>
              <a:rPr lang="th-TH" sz="3200" dirty="0" smtClean="0">
                <a:latin typeface="TH Charm of AU" pitchFamily="34" charset="-34"/>
                <a:cs typeface="TH Charm of AU" pitchFamily="34" charset="-34"/>
              </a:rPr>
              <a:t>   </a:t>
            </a:r>
            <a:endParaRPr lang="en-US" sz="3200" dirty="0">
              <a:latin typeface="TH Charm of AU" pitchFamily="34" charset="-34"/>
              <a:cs typeface="TH Charm of AU" pitchFamily="34" charset="-34"/>
            </a:endParaRPr>
          </a:p>
        </p:txBody>
      </p:sp>
      <p:cxnSp>
        <p:nvCxnSpPr>
          <p:cNvPr id="8" name="ลูกศรเชื่อมต่อแบบตรง 7"/>
          <p:cNvCxnSpPr/>
          <p:nvPr/>
        </p:nvCxnSpPr>
        <p:spPr>
          <a:xfrm>
            <a:off x="4644008" y="1772816"/>
            <a:ext cx="0" cy="45365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9552" y="5229200"/>
            <a:ext cx="3648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TH Charmonman" pitchFamily="66" charset="-34"/>
                <a:cs typeface="TH Charmonman" pitchFamily="66" charset="-34"/>
              </a:rPr>
              <a:t>ยื่นใบสมัครที่ </a:t>
            </a:r>
            <a:r>
              <a:rPr lang="en-US" sz="2000" b="1" dirty="0" smtClean="0">
                <a:latin typeface="TH Charmonman" pitchFamily="66" charset="-34"/>
                <a:cs typeface="TH Charmonman" pitchFamily="66" charset="-34"/>
              </a:rPr>
              <a:t>: </a:t>
            </a:r>
            <a:r>
              <a:rPr lang="th-TH" sz="2000" b="1" dirty="0" smtClean="0">
                <a:latin typeface="TH Charmonman" pitchFamily="66" charset="-34"/>
                <a:cs typeface="TH Charmonman" pitchFamily="66" charset="-34"/>
              </a:rPr>
              <a:t>สำนักงาน </a:t>
            </a:r>
            <a:r>
              <a:rPr lang="th-TH" sz="2000" b="1" dirty="0" err="1" smtClean="0">
                <a:latin typeface="TH Charmonman" pitchFamily="66" charset="-34"/>
                <a:cs typeface="TH Charmonman" pitchFamily="66" charset="-34"/>
              </a:rPr>
              <a:t>สกสค</a:t>
            </a:r>
            <a:r>
              <a:rPr lang="th-TH" sz="2000" b="1" dirty="0" smtClean="0">
                <a:latin typeface="TH Charmonman" pitchFamily="66" charset="-34"/>
                <a:cs typeface="TH Charmonman" pitchFamily="66" charset="-34"/>
              </a:rPr>
              <a:t>. จังหวัดราชบุรี</a:t>
            </a:r>
            <a:endParaRPr lang="en-US" sz="2000" b="1" dirty="0">
              <a:latin typeface="TH Charmonman" pitchFamily="66" charset="-34"/>
              <a:cs typeface="TH Charmonman" pitchFamily="66" charset="-34"/>
            </a:endParaRPr>
          </a:p>
        </p:txBody>
      </p: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91785" y="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th-TH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 of AU" pitchFamily="34" charset="-34"/>
                <a:cs typeface="TH Charm of AU" pitchFamily="34" charset="-34"/>
              </a:rPr>
              <a:t>สวัสดิการและสิทธิประโยชน์</a:t>
            </a:r>
            <a:endParaRPr lang="th-TH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rm of AU" pitchFamily="34" charset="-34"/>
              <a:cs typeface="TH Charm of AU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747245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1"/>
          <p:cNvSpPr>
            <a:spLocks noGrp="1"/>
          </p:cNvSpPr>
          <p:nvPr>
            <p:ph type="title"/>
          </p:nvPr>
        </p:nvSpPr>
        <p:spPr>
          <a:xfrm>
            <a:off x="91785" y="0"/>
            <a:ext cx="8229600" cy="609600"/>
          </a:xfrm>
        </p:spPr>
        <p:txBody>
          <a:bodyPr/>
          <a:lstStyle/>
          <a:p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 of AU" pitchFamily="34" charset="-34"/>
                <a:cs typeface="TH Charm of AU" pitchFamily="34" charset="-34"/>
              </a:rPr>
              <a:t>สวัสดิการและสิทธิประโยชน์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rm of AU" pitchFamily="34" charset="-34"/>
              <a:cs typeface="TH Charm of AU" pitchFamily="34" charset="-34"/>
            </a:endParaRPr>
          </a:p>
        </p:txBody>
      </p:sp>
      <p:sp>
        <p:nvSpPr>
          <p:cNvPr id="7" name="ตัวแทนข้อความ 6"/>
          <p:cNvSpPr>
            <a:spLocks noGrp="1"/>
          </p:cNvSpPr>
          <p:nvPr>
            <p:ph type="body" idx="1"/>
          </p:nvPr>
        </p:nvSpPr>
        <p:spPr>
          <a:xfrm>
            <a:off x="395536" y="1210400"/>
            <a:ext cx="4040188" cy="639762"/>
          </a:xfrm>
        </p:spPr>
        <p:txBody>
          <a:bodyPr/>
          <a:lstStyle/>
          <a:p>
            <a:r>
              <a:rPr lang="th-TH" sz="3200" dirty="0">
                <a:solidFill>
                  <a:srgbClr val="00B050"/>
                </a:solidFill>
                <a:latin typeface="TH Charm of AU" pitchFamily="34" charset="-34"/>
                <a:cs typeface="TH Charm of AU" pitchFamily="34" charset="-34"/>
              </a:rPr>
              <a:t>สวัสดิการร่วมกับสหกรณ์ออมทรัพย์ครูราชบุรี จำกัด</a:t>
            </a:r>
            <a:endParaRPr lang="en-US" sz="3200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179512" y="2060848"/>
            <a:ext cx="3879196" cy="211822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th-TH" sz="2800" dirty="0" smtClean="0">
                <a:latin typeface="TH Charm of AU" pitchFamily="34" charset="-34"/>
                <a:cs typeface="TH Charm of AU" pitchFamily="34" charset="-34"/>
              </a:rPr>
              <a:t>สมัครเป็นสมาชิกที่งานบริหารการคลังและทรัพย์สิน</a:t>
            </a:r>
          </a:p>
          <a:p>
            <a:pPr>
              <a:buFont typeface="Wingdings" pitchFamily="2" charset="2"/>
              <a:buChar char="v"/>
            </a:pPr>
            <a:r>
              <a:rPr lang="th-TH" sz="2800" dirty="0" smtClean="0">
                <a:latin typeface="TH Charm of AU" pitchFamily="34" charset="-34"/>
                <a:cs typeface="TH Charm of AU" pitchFamily="34" charset="-34"/>
              </a:rPr>
              <a:t>บริการรับเงินฝาก</a:t>
            </a:r>
          </a:p>
          <a:p>
            <a:pPr>
              <a:buFont typeface="Wingdings" pitchFamily="2" charset="2"/>
              <a:buChar char="v"/>
            </a:pPr>
            <a:r>
              <a:rPr lang="th-TH" sz="2800" dirty="0" smtClean="0">
                <a:latin typeface="TH Charm of AU" pitchFamily="34" charset="-34"/>
                <a:cs typeface="TH Charm of AU" pitchFamily="34" charset="-34"/>
              </a:rPr>
              <a:t>บริการให้กู้ (ต้องเป็นสมาชิกไม่น้อยกว่า </a:t>
            </a:r>
            <a:r>
              <a:rPr lang="en-US" sz="2800" dirty="0" smtClean="0">
                <a:latin typeface="TH Charm of AU" pitchFamily="34" charset="-34"/>
                <a:cs typeface="TH Charm of AU" pitchFamily="34" charset="-34"/>
              </a:rPr>
              <a:t>6</a:t>
            </a:r>
            <a:r>
              <a:rPr lang="th-TH" sz="2800" dirty="0" smtClean="0">
                <a:latin typeface="TH Charm of AU" pitchFamily="34" charset="-34"/>
                <a:cs typeface="TH Charm of AU" pitchFamily="34" charset="-34"/>
              </a:rPr>
              <a:t> เดือน)</a:t>
            </a:r>
          </a:p>
          <a:p>
            <a:pPr>
              <a:buFont typeface="Wingdings" pitchFamily="2" charset="2"/>
              <a:buChar char="v"/>
            </a:pPr>
            <a:r>
              <a:rPr lang="th-TH" sz="2800" dirty="0" smtClean="0">
                <a:latin typeface="TH Charm of AU" pitchFamily="34" charset="-34"/>
                <a:cs typeface="TH Charm of AU" pitchFamily="34" charset="-34"/>
              </a:rPr>
              <a:t>เงินสวัสดิการและคู่สมรส กรณีเสียชีวิต จะได้รับสวัสดิการตามเกณฑ์ที่กำหนด</a:t>
            </a:r>
            <a:endParaRPr lang="en-US" sz="2800" dirty="0">
              <a:latin typeface="TH Charm of AU" pitchFamily="34" charset="-34"/>
              <a:cs typeface="TH Charm of AU" pitchFamily="34" charset="-34"/>
            </a:endParaRP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932040" y="1205062"/>
            <a:ext cx="4041775" cy="639762"/>
          </a:xfrm>
        </p:spPr>
        <p:txBody>
          <a:bodyPr/>
          <a:lstStyle/>
          <a:p>
            <a:r>
              <a:rPr lang="th-TH" sz="3200" dirty="0">
                <a:solidFill>
                  <a:srgbClr val="00B050"/>
                </a:solidFill>
                <a:latin typeface="TH Charm of AU" pitchFamily="34" charset="-34"/>
                <a:cs typeface="TH Charm of AU" pitchFamily="34" charset="-34"/>
              </a:rPr>
              <a:t>สวัสดิการ</a:t>
            </a:r>
            <a:r>
              <a:rPr lang="th-TH" sz="3200" dirty="0" smtClean="0">
                <a:solidFill>
                  <a:srgbClr val="00B050"/>
                </a:solidFill>
                <a:latin typeface="TH Charm of AU" pitchFamily="34" charset="-34"/>
                <a:cs typeface="TH Charm of AU" pitchFamily="34" charset="-34"/>
              </a:rPr>
              <a:t>ร่วมกับกลุ่มออมทรัพย์มหาวิทยาลัยราช</a:t>
            </a:r>
            <a:r>
              <a:rPr lang="th-TH" sz="3200" dirty="0" err="1" smtClean="0">
                <a:solidFill>
                  <a:srgbClr val="00B050"/>
                </a:solidFill>
                <a:latin typeface="TH Charm of AU" pitchFamily="34" charset="-34"/>
                <a:cs typeface="TH Charm of AU" pitchFamily="34" charset="-34"/>
              </a:rPr>
              <a:t>ภัฏ</a:t>
            </a:r>
            <a:r>
              <a:rPr lang="th-TH" sz="3200" dirty="0" smtClean="0">
                <a:solidFill>
                  <a:srgbClr val="00B050"/>
                </a:solidFill>
                <a:latin typeface="TH Charm of AU" pitchFamily="34" charset="-34"/>
                <a:cs typeface="TH Charm of AU" pitchFamily="34" charset="-34"/>
              </a:rPr>
              <a:t>หมู่บ้านจอมบึง</a:t>
            </a:r>
            <a:endParaRPr lang="en-US" sz="3200" dirty="0">
              <a:solidFill>
                <a:srgbClr val="0000CC"/>
              </a:solidFill>
              <a:latin typeface="TH Charm of AU" pitchFamily="34" charset="-34"/>
              <a:cs typeface="TH Charm of AU" pitchFamily="34" charset="-34"/>
            </a:endParaRPr>
          </a:p>
        </p:txBody>
      </p:sp>
      <p:sp>
        <p:nvSpPr>
          <p:cNvPr id="12" name="ตัวแทนเนื้อหา 3"/>
          <p:cNvSpPr>
            <a:spLocks noGrp="1"/>
          </p:cNvSpPr>
          <p:nvPr>
            <p:ph sz="quarter" idx="4"/>
          </p:nvPr>
        </p:nvSpPr>
        <p:spPr>
          <a:xfrm>
            <a:off x="5076056" y="2060848"/>
            <a:ext cx="3758169" cy="211822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th-TH" sz="2800" dirty="0" smtClean="0">
                <a:latin typeface="TH Charm of AU" pitchFamily="34" charset="-34"/>
                <a:cs typeface="TH Charm of AU" pitchFamily="34" charset="-34"/>
              </a:rPr>
              <a:t>สมัครเป็นสมาชิกที่กลุ่มออมทรัพย์ ชั้น </a:t>
            </a:r>
            <a:r>
              <a:rPr lang="th-TH" sz="2800" dirty="0">
                <a:latin typeface="TH Charm of AU" pitchFamily="34" charset="-34"/>
                <a:cs typeface="TH Charm of AU" pitchFamily="34" charset="-34"/>
              </a:rPr>
              <a:t>๑</a:t>
            </a:r>
            <a:r>
              <a:rPr lang="en-US" sz="2800" dirty="0" smtClean="0">
                <a:latin typeface="TH Charm of AU" pitchFamily="34" charset="-34"/>
                <a:cs typeface="TH Charm of AU" pitchFamily="34" charset="-34"/>
              </a:rPr>
              <a:t> </a:t>
            </a:r>
            <a:r>
              <a:rPr lang="th-TH" sz="2800" dirty="0" smtClean="0">
                <a:latin typeface="TH Charm of AU" pitchFamily="34" charset="-34"/>
                <a:cs typeface="TH Charm of AU" pitchFamily="34" charset="-34"/>
              </a:rPr>
              <a:t>อาคารอำนวยการ</a:t>
            </a:r>
          </a:p>
          <a:p>
            <a:pPr>
              <a:buFont typeface="Wingdings" pitchFamily="2" charset="2"/>
              <a:buChar char="v"/>
            </a:pPr>
            <a:r>
              <a:rPr lang="th-TH" sz="2800" dirty="0" smtClean="0">
                <a:latin typeface="TH Charm of AU" pitchFamily="34" charset="-34"/>
                <a:cs typeface="TH Charm of AU" pitchFamily="34" charset="-34"/>
              </a:rPr>
              <a:t>บริการให้กู้ (ต้องเป็นสมาชิกไม่น้อยกว่า </a:t>
            </a:r>
            <a:r>
              <a:rPr lang="en-US" sz="2800" dirty="0" smtClean="0">
                <a:latin typeface="TH Charm of AU" pitchFamily="34" charset="-34"/>
                <a:cs typeface="TH Charm of AU" pitchFamily="34" charset="-34"/>
              </a:rPr>
              <a:t>6</a:t>
            </a:r>
            <a:r>
              <a:rPr lang="th-TH" sz="2800" dirty="0" smtClean="0">
                <a:latin typeface="TH Charm of AU" pitchFamily="34" charset="-34"/>
                <a:cs typeface="TH Charm of AU" pitchFamily="34" charset="-34"/>
              </a:rPr>
              <a:t> เดือน)</a:t>
            </a:r>
          </a:p>
          <a:p>
            <a:pPr>
              <a:buFont typeface="Wingdings" pitchFamily="2" charset="2"/>
              <a:buChar char="v"/>
            </a:pPr>
            <a:r>
              <a:rPr lang="th-TH" sz="2800" dirty="0" smtClean="0">
                <a:latin typeface="TH Charm of AU" pitchFamily="34" charset="-34"/>
                <a:cs typeface="TH Charm of AU" pitchFamily="34" charset="-34"/>
              </a:rPr>
              <a:t>สมาชิกจะได้รับเงินปันผล เมื่อสิ้นปีของการปิดบัญชี</a:t>
            </a:r>
          </a:p>
          <a:p>
            <a:pPr>
              <a:buFont typeface="Wingdings" pitchFamily="2" charset="2"/>
              <a:buChar char="v"/>
            </a:pPr>
            <a:r>
              <a:rPr lang="th-TH" sz="2800" dirty="0" smtClean="0">
                <a:solidFill>
                  <a:srgbClr val="FF0000"/>
                </a:solidFill>
                <a:latin typeface="TH Charm of AU" pitchFamily="34" charset="-34"/>
                <a:cs typeface="TH Charm of AU" pitchFamily="34" charset="-34"/>
              </a:rPr>
              <a:t>ขั้นต่ำ ๕๐๐ บาท/เดือน</a:t>
            </a:r>
            <a:endParaRPr lang="en-US" sz="2800" dirty="0">
              <a:solidFill>
                <a:srgbClr val="FF0000"/>
              </a:solidFill>
              <a:latin typeface="TH Charm of AU" pitchFamily="34" charset="-34"/>
              <a:cs typeface="TH Charm of AU" pitchFamily="34" charset="-34"/>
            </a:endParaRPr>
          </a:p>
        </p:txBody>
      </p:sp>
      <p:cxnSp>
        <p:nvCxnSpPr>
          <p:cNvPr id="8" name="ลูกศรเชื่อมต่อแบบตรง 7"/>
          <p:cNvCxnSpPr/>
          <p:nvPr/>
        </p:nvCxnSpPr>
        <p:spPr>
          <a:xfrm>
            <a:off x="4644008" y="1124744"/>
            <a:ext cx="0" cy="3600400"/>
          </a:xfrm>
          <a:prstGeom prst="straightConnector1">
            <a:avLst/>
          </a:prstGeom>
          <a:ln w="28575">
            <a:solidFill>
              <a:srgbClr val="0070C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099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ไดอะแกรม 1"/>
          <p:cNvGraphicFramePr/>
          <p:nvPr>
            <p:extLst>
              <p:ext uri="{D42A27DB-BD31-4B8C-83A1-F6EECF244321}">
                <p14:modId xmlns:p14="http://schemas.microsoft.com/office/powerpoint/2010/main" val="3858966428"/>
              </p:ext>
            </p:extLst>
          </p:nvPr>
        </p:nvGraphicFramePr>
        <p:xfrm>
          <a:off x="179512" y="2564904"/>
          <a:ext cx="87849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7704" y="764704"/>
            <a:ext cx="58833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dirty="0" smtClean="0">
                <a:solidFill>
                  <a:srgbClr val="0000CC"/>
                </a:solidFill>
                <a:latin typeface="TH Charmonman" pitchFamily="66" charset="-34"/>
                <a:cs typeface="TH Charmonman" pitchFamily="66" charset="-34"/>
              </a:rPr>
              <a:t>การเบิกค่าเช่าที่พักในการเดินทางไปราชการ</a:t>
            </a:r>
            <a:endParaRPr lang="en-US" sz="4000" dirty="0">
              <a:solidFill>
                <a:srgbClr val="0000CC"/>
              </a:solidFill>
              <a:latin typeface="TH Charmonman" pitchFamily="66" charset="-34"/>
              <a:cs typeface="TH Charmonman" pitchFamily="66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3501008"/>
            <a:ext cx="19623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TH Charmonman" pitchFamily="66" charset="-34"/>
                <a:cs typeface="TH Charmonman" pitchFamily="66" charset="-34"/>
              </a:rPr>
              <a:t>เหมาจ่าย ๔๐๐ บาท/วัน</a:t>
            </a:r>
          </a:p>
          <a:p>
            <a:r>
              <a:rPr lang="th-TH" sz="2000" b="1" dirty="0" smtClean="0">
                <a:latin typeface="TH Charmonman" pitchFamily="66" charset="-34"/>
                <a:cs typeface="TH Charmonman" pitchFamily="66" charset="-34"/>
              </a:rPr>
              <a:t>หรือเท่าที่จ่ายจริงไม่เกิน </a:t>
            </a:r>
          </a:p>
          <a:p>
            <a:r>
              <a:rPr lang="th-TH" sz="2000" b="1" dirty="0" smtClean="0">
                <a:latin typeface="TH Charmonman" pitchFamily="66" charset="-34"/>
                <a:cs typeface="TH Charmonman" pitchFamily="66" charset="-34"/>
              </a:rPr>
              <a:t>๑,๐๐๐ บาท/วัน</a:t>
            </a:r>
            <a:endParaRPr lang="en-US" sz="2000" b="1" dirty="0">
              <a:latin typeface="TH Charmonman" pitchFamily="66" charset="-34"/>
              <a:cs typeface="TH Charmonman" pitchFamily="66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2788227"/>
            <a:ext cx="19607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TH Charmonman" pitchFamily="66" charset="-34"/>
                <a:cs typeface="TH Charmonman" pitchFamily="66" charset="-34"/>
              </a:rPr>
              <a:t>เหมาจ่าย ๕๐๐ บาท/วัน</a:t>
            </a:r>
          </a:p>
          <a:p>
            <a:r>
              <a:rPr lang="th-TH" sz="2000" b="1" dirty="0" smtClean="0">
                <a:latin typeface="TH Charmonman" pitchFamily="66" charset="-34"/>
                <a:cs typeface="TH Charmonman" pitchFamily="66" charset="-34"/>
              </a:rPr>
              <a:t>หรือเท่าที่จ่ายจริงไม่เกิน </a:t>
            </a:r>
          </a:p>
          <a:p>
            <a:r>
              <a:rPr lang="th-TH" sz="2000" b="1" dirty="0" smtClean="0">
                <a:latin typeface="TH Charmonman" pitchFamily="66" charset="-34"/>
                <a:cs typeface="TH Charmonman" pitchFamily="66" charset="-34"/>
              </a:rPr>
              <a:t>๑,๐๐๐ บาท/วัน</a:t>
            </a:r>
            <a:endParaRPr lang="en-US" sz="2000" b="1" dirty="0">
              <a:latin typeface="TH Charmonman" pitchFamily="66" charset="-34"/>
              <a:cs typeface="TH Charmonman" pitchFamily="66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2250587"/>
            <a:ext cx="19607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TH Charmonman" pitchFamily="66" charset="-34"/>
                <a:cs typeface="TH Charmonman" pitchFamily="66" charset="-34"/>
              </a:rPr>
              <a:t>เหมาจ่าย ๕๐๐ บาท/วัน</a:t>
            </a:r>
          </a:p>
          <a:p>
            <a:r>
              <a:rPr lang="th-TH" sz="2000" b="1" dirty="0" smtClean="0">
                <a:latin typeface="TH Charmonman" pitchFamily="66" charset="-34"/>
                <a:cs typeface="TH Charmonman" pitchFamily="66" charset="-34"/>
              </a:rPr>
              <a:t>หรือเท่าที่จ่ายจริงไม่เกิน </a:t>
            </a:r>
          </a:p>
          <a:p>
            <a:r>
              <a:rPr lang="th-TH" sz="2000" b="1" dirty="0" smtClean="0">
                <a:latin typeface="TH Charmonman" pitchFamily="66" charset="-34"/>
                <a:cs typeface="TH Charmonman" pitchFamily="66" charset="-34"/>
              </a:rPr>
              <a:t>๒,๒๐๐ บาท/วัน</a:t>
            </a:r>
            <a:endParaRPr lang="en-US" sz="2000" b="1" dirty="0">
              <a:latin typeface="TH Charmonman" pitchFamily="66" charset="-34"/>
              <a:cs typeface="TH Charmonman" pitchFamily="66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4288" y="1896645"/>
            <a:ext cx="16081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latin typeface="TH Charmonman" pitchFamily="66" charset="-34"/>
                <a:cs typeface="TH Charmonman" pitchFamily="66" charset="-34"/>
              </a:rPr>
              <a:t>เท่าที่จ่ายจริงไม่เกิน </a:t>
            </a:r>
          </a:p>
          <a:p>
            <a:r>
              <a:rPr lang="th-TH" sz="2000" b="1" dirty="0" smtClean="0">
                <a:latin typeface="TH Charmonman" pitchFamily="66" charset="-34"/>
                <a:cs typeface="TH Charmonman" pitchFamily="66" charset="-34"/>
              </a:rPr>
              <a:t>๒,๕๐๐ บาท/วัน</a:t>
            </a:r>
            <a:endParaRPr lang="en-US" sz="2000" b="1" dirty="0">
              <a:latin typeface="TH Charmonman" pitchFamily="66" charset="-34"/>
              <a:cs typeface="TH Charmonman" pitchFamily="66" charset="-34"/>
            </a:endParaRP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91785" y="0"/>
            <a:ext cx="8229600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th-TH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 of AU" pitchFamily="34" charset="-34"/>
                <a:cs typeface="TH Charm of AU" pitchFamily="34" charset="-34"/>
              </a:rPr>
              <a:t>สวัสดิการและสิทธิประโยชน์</a:t>
            </a:r>
            <a:endParaRPr lang="th-TH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rm of AU" pitchFamily="34" charset="-34"/>
              <a:cs typeface="TH Charm of AU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998428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91785" y="0"/>
            <a:ext cx="8229600" cy="609600"/>
          </a:xfrm>
        </p:spPr>
        <p:txBody>
          <a:bodyPr/>
          <a:lstStyle/>
          <a:p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 of AU" pitchFamily="34" charset="-34"/>
                <a:cs typeface="TH Charm of AU" pitchFamily="34" charset="-34"/>
              </a:rPr>
              <a:t>สวัสดิการและสิทธิประโยชน์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rm of AU" pitchFamily="34" charset="-34"/>
              <a:cs typeface="TH Charm of AU" pitchFamily="34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2584266"/>
              </p:ext>
            </p:extLst>
          </p:nvPr>
        </p:nvGraphicFramePr>
        <p:xfrm>
          <a:off x="457200" y="1828800"/>
          <a:ext cx="850729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568"/>
                <a:gridCol w="1728192"/>
                <a:gridCol w="1584176"/>
                <a:gridCol w="1466896"/>
                <a:gridCol w="1701458"/>
              </a:tblGrid>
              <a:tr h="370840">
                <a:tc rowSpan="3">
                  <a:txBody>
                    <a:bodyPr/>
                    <a:lstStyle/>
                    <a:p>
                      <a:r>
                        <a:rPr lang="th-TH" sz="2800" dirty="0" smtClean="0"/>
                        <a:t>ระดับตำแหน่ง</a:t>
                      </a:r>
                      <a:endParaRPr lang="en-US" sz="2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2800" dirty="0" smtClean="0"/>
                        <a:t>ค่าเบี้ยเลี้ยง</a:t>
                      </a:r>
                      <a:endParaRPr lang="en-US" sz="28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2800" dirty="0" smtClean="0"/>
                        <a:t>ค่าเช่าที่พัก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800" dirty="0" smtClean="0"/>
                        <a:t>จ่ายจริง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/>
                        <a:t>เหมาจ่าย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/>
                        <a:t>พักเดี่ยว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/>
                        <a:t>พักคู่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(บาท</a:t>
                      </a:r>
                      <a:r>
                        <a:rPr lang="en-US" sz="2800" dirty="0" smtClean="0"/>
                        <a:t>:</a:t>
                      </a:r>
                      <a:r>
                        <a:rPr lang="th-TH" sz="2800" dirty="0" smtClean="0"/>
                        <a:t>คน</a:t>
                      </a:r>
                      <a:r>
                        <a:rPr lang="en-US" sz="2800" dirty="0" smtClean="0"/>
                        <a:t>:</a:t>
                      </a:r>
                      <a:r>
                        <a:rPr lang="th-TH" sz="2800" baseline="0" dirty="0" smtClean="0"/>
                        <a:t>วัน)</a:t>
                      </a:r>
                      <a:endParaRPr lang="en-US" sz="2800" dirty="0"/>
                    </a:p>
                  </a:txBody>
                  <a:tcPr/>
                </a:tc>
              </a:tr>
              <a:tr h="6606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kern="1200" dirty="0" smtClean="0">
                          <a:solidFill>
                            <a:schemeClr val="tx1"/>
                          </a:solidFill>
                          <a:latin typeface="TH Charm of AU" pitchFamily="34" charset="-34"/>
                          <a:ea typeface="+mn-ea"/>
                          <a:cs typeface="TH Charm of AU" pitchFamily="34" charset="-34"/>
                        </a:rPr>
                        <a:t>ระดับ๘ (ระดับชำนาญการพิเศษ)ลงมาหรือเทียบเท่า 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TH Charm of AU" pitchFamily="34" charset="-34"/>
                          <a:ea typeface="+mn-ea"/>
                          <a:cs typeface="TH Charm of AU" pitchFamily="34" charset="-34"/>
                        </a:rPr>
                        <a:t>๒๔๐ บาทต่อวัน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/>
                        <a:t>๑,๕๐๐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/>
                        <a:t>๑,๗๖๐(๘๕๐ต่อคน)</a:t>
                      </a:r>
                      <a:endParaRPr lang="en-US" sz="2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th-TH" sz="2800" dirty="0" smtClean="0"/>
                    </a:p>
                    <a:p>
                      <a:pPr algn="ctr"/>
                      <a:r>
                        <a:rPr lang="th-TH" sz="2800" dirty="0" smtClean="0"/>
                        <a:t>๕๐๐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kern="1200" dirty="0" smtClean="0">
                          <a:solidFill>
                            <a:schemeClr val="tx1"/>
                          </a:solidFill>
                          <a:latin typeface="TH Charm of AU" pitchFamily="34" charset="-34"/>
                          <a:ea typeface="+mn-ea"/>
                          <a:cs typeface="TH Charm of AU" pitchFamily="34" charset="-34"/>
                        </a:rPr>
                        <a:t>ระดับ๙ (ระดับเชียวชาญ)ขึ้นไปหรือเทียบเท่า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kern="1200" dirty="0" smtClean="0">
                          <a:solidFill>
                            <a:schemeClr val="tx1"/>
                          </a:solidFill>
                          <a:latin typeface="TH Charm of AU" pitchFamily="34" charset="-34"/>
                          <a:ea typeface="+mn-ea"/>
                          <a:cs typeface="TH Charm of AU" pitchFamily="34" charset="-34"/>
                        </a:rPr>
                        <a:t>๒๗๐ บาทต่อวัน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/>
                        <a:t>๒,๒๐๐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/>
                        <a:t>๒,๔๐๐(๑,๒๐๐ ต่อคน)</a:t>
                      </a:r>
                      <a:endParaRPr lang="en-US" sz="2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980728"/>
            <a:ext cx="4014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rgbClr val="0000CC"/>
                </a:solidFill>
                <a:latin typeface="TH Charm of AU" pitchFamily="34" charset="-34"/>
                <a:cs typeface="TH Charm of AU" pitchFamily="34" charset="-34"/>
              </a:rPr>
              <a:t>อัตราค่าเบี้ยเลี้ยงเดินทางในราชอาณาจักร</a:t>
            </a:r>
            <a:endParaRPr lang="en-US" sz="3200" b="1" dirty="0">
              <a:solidFill>
                <a:srgbClr val="0000CC"/>
              </a:solidFill>
              <a:latin typeface="TH Charm of AU" pitchFamily="34" charset="-34"/>
              <a:cs typeface="TH Charm of AU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7704" y="6412686"/>
            <a:ext cx="5089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กรณีการเดินทางออกนอกสถานที่มีเลี้ยงอาหารกลางวันให้หักออกวันละ ๘๐ บาท</a:t>
            </a:r>
          </a:p>
        </p:txBody>
      </p:sp>
    </p:spTree>
    <p:extLst>
      <p:ext uri="{BB962C8B-B14F-4D97-AF65-F5344CB8AC3E}">
        <p14:creationId xmlns:p14="http://schemas.microsoft.com/office/powerpoint/2010/main" val="2848451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ไดอะแกรม 1"/>
          <p:cNvGraphicFramePr/>
          <p:nvPr>
            <p:extLst>
              <p:ext uri="{D42A27DB-BD31-4B8C-83A1-F6EECF244321}">
                <p14:modId xmlns:p14="http://schemas.microsoft.com/office/powerpoint/2010/main" val="1180368244"/>
              </p:ext>
            </p:extLst>
          </p:nvPr>
        </p:nvGraphicFramePr>
        <p:xfrm>
          <a:off x="287524" y="938788"/>
          <a:ext cx="8496944" cy="4938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9592" y="5877272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 smtClean="0">
                <a:latin typeface="TH Charm of AU" pitchFamily="34" charset="-34"/>
                <a:cs typeface="TH Charm of AU" pitchFamily="34" charset="-34"/>
              </a:rPr>
              <a:t>ผู้มีสิทธิเดินทางโดยเครื่องบินต้องดำรงตำแหน่งระดับ ๖ ขึ้นไป หรือตำแหน่งที่เทียบเท่า เฉพาะกรณีจำเป็นรีบด่วนเพื่อประโยชน์ทางราชการ</a:t>
            </a:r>
            <a:endParaRPr lang="en-US" sz="2800" dirty="0">
              <a:latin typeface="TH Charm of AU" pitchFamily="34" charset="-34"/>
              <a:cs typeface="TH Charm of AU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354013"/>
            <a:ext cx="4014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rgbClr val="0000CC"/>
                </a:solidFill>
                <a:latin typeface="TH Charm of AU" pitchFamily="34" charset="-34"/>
                <a:cs typeface="TH Charm of AU" pitchFamily="34" charset="-34"/>
              </a:rPr>
              <a:t>อัตราค่าเบี้ยเลี้ยงเดินทางในราชอาณาจักร</a:t>
            </a:r>
            <a:endParaRPr lang="en-US" sz="3200" b="1" dirty="0">
              <a:solidFill>
                <a:srgbClr val="0000CC"/>
              </a:solidFill>
              <a:latin typeface="TH Charm of AU" pitchFamily="34" charset="-34"/>
              <a:cs typeface="TH Charm of AU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46863" y="1844824"/>
            <a:ext cx="2529594" cy="31683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95250" tIns="95250" rIns="95250" bIns="95250" numCol="1" spcCol="1270" anchor="t" anchorCtr="0">
            <a:noAutofit/>
          </a:bodyPr>
          <a:lstStyle/>
          <a:p>
            <a:pPr marL="342900" lvl="0" indent="-34290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th-TH" sz="2500" kern="1200" dirty="0" smtClean="0">
                <a:solidFill>
                  <a:schemeClr val="tx1"/>
                </a:solidFill>
                <a:latin typeface="TH Charm of AU" pitchFamily="34" charset="-34"/>
                <a:ea typeface="+mn-ea"/>
                <a:cs typeface="TH Charm of AU" pitchFamily="34" charset="-34"/>
              </a:rPr>
              <a:t>กรณีพักค้างแรมให้นับ ๒๔ ช.ม. เป็น ๑ วัน มีเศษเกินกว่า ๑๒ ช.ม. ให้นับเป็</a:t>
            </a:r>
            <a:r>
              <a:rPr lang="th-TH" sz="2500" dirty="0" smtClean="0">
                <a:solidFill>
                  <a:schemeClr val="tx1"/>
                </a:solidFill>
                <a:latin typeface="TH Charm of AU" pitchFamily="34" charset="-34"/>
                <a:cs typeface="TH Charm of AU" pitchFamily="34" charset="-34"/>
              </a:rPr>
              <a:t>น ๑ วัน</a:t>
            </a:r>
          </a:p>
          <a:p>
            <a:pPr marL="342900" lvl="0" indent="-34290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th-TH" sz="2500" kern="1200" dirty="0" smtClean="0">
                <a:solidFill>
                  <a:schemeClr val="tx1"/>
                </a:solidFill>
                <a:latin typeface="TH Charm of AU" pitchFamily="34" charset="-34"/>
                <a:ea typeface="+mn-ea"/>
                <a:cs typeface="TH Charm of AU" pitchFamily="34" charset="-34"/>
              </a:rPr>
              <a:t>กรณีไม่พักค้างแรมให้นับเกินกว่า ๑๒ ช.ม. เป็น ๑ วันเกินกว่า ๖ ช.ม. นับเป็นครึ่งวัน</a:t>
            </a:r>
            <a:endParaRPr lang="en-US" sz="2500" kern="1200" dirty="0">
              <a:solidFill>
                <a:schemeClr val="tx1"/>
              </a:solidFill>
              <a:latin typeface="TH Charm of AU" pitchFamily="34" charset="-34"/>
              <a:ea typeface="+mn-ea"/>
              <a:cs typeface="TH Charm of AU" pitchFamily="34" charset="-34"/>
            </a:endParaRP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91785" y="0"/>
            <a:ext cx="8229600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th-TH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 of AU" pitchFamily="34" charset="-34"/>
                <a:cs typeface="TH Charm of AU" pitchFamily="34" charset="-34"/>
              </a:rPr>
              <a:t>สวัสดิการและสิทธิประโยชน์</a:t>
            </a:r>
            <a:endParaRPr lang="th-TH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rm of AU" pitchFamily="34" charset="-34"/>
              <a:cs typeface="TH Charm of AU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44489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411" y="931463"/>
            <a:ext cx="5035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 smtClean="0">
                <a:latin typeface="4711_AtNoon_ChineseBrush" pitchFamily="2" charset="0"/>
                <a:cs typeface="4711_AtNoon_ChineseBrush" pitchFamily="2" charset="0"/>
              </a:rPr>
              <a:t>ค่าตอบแทนปฏิบัติงานนอกเวลาราชการ</a:t>
            </a:r>
            <a:endParaRPr lang="en-US" sz="3600" dirty="0">
              <a:latin typeface="4711_AtNoon_ChineseBrush" pitchFamily="2" charset="0"/>
              <a:cs typeface="4711_AtNoon_ChineseBrush" pitchFamily="2" charset="0"/>
            </a:endParaRPr>
          </a:p>
        </p:txBody>
      </p:sp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:p14="http://schemas.microsoft.com/office/powerpoint/2010/main" val="3063574668"/>
              </p:ext>
            </p:extLst>
          </p:nvPr>
        </p:nvGraphicFramePr>
        <p:xfrm>
          <a:off x="827584" y="1196752"/>
          <a:ext cx="73448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43211" y="4581128"/>
            <a:ext cx="288732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solidFill>
                  <a:srgbClr val="0000CC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ไม่เกินวันละ ๔ ชั่วโมง</a:t>
            </a:r>
          </a:p>
          <a:p>
            <a:r>
              <a:rPr lang="th-TH" sz="2800" b="1" dirty="0" smtClean="0">
                <a:solidFill>
                  <a:srgbClr val="0000CC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อัตราชั่วโมงละ   ๕๐ บาท</a:t>
            </a:r>
          </a:p>
          <a:p>
            <a:r>
              <a:rPr lang="th-TH" sz="2800" b="1" dirty="0" smtClean="0">
                <a:solidFill>
                  <a:srgbClr val="0000CC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รวม ๒๐๐ บาท/วัน</a:t>
            </a:r>
            <a:endParaRPr lang="en-US" sz="2800" b="1" dirty="0">
              <a:solidFill>
                <a:srgbClr val="0000CC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4723907"/>
            <a:ext cx="28889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solidFill>
                  <a:srgbClr val="0000CC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ไม่เกินวันละ ๗ ชั่วโมง</a:t>
            </a:r>
          </a:p>
          <a:p>
            <a:r>
              <a:rPr lang="th-TH" sz="2800" b="1" dirty="0" smtClean="0">
                <a:solidFill>
                  <a:srgbClr val="0000CC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อัตราชั่วโมงละ   ๖๐ บาท</a:t>
            </a:r>
          </a:p>
          <a:p>
            <a:r>
              <a:rPr lang="th-TH" sz="2800" b="1" dirty="0" smtClean="0">
                <a:solidFill>
                  <a:srgbClr val="0000CC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รวม ๔๒๐ บาท/วัน</a:t>
            </a:r>
            <a:endParaRPr lang="en-US" sz="2800" b="1" dirty="0">
              <a:solidFill>
                <a:srgbClr val="0000CC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91785" y="0"/>
            <a:ext cx="8229600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th-TH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 of AU" pitchFamily="34" charset="-34"/>
                <a:cs typeface="TH Charm of AU" pitchFamily="34" charset="-34"/>
              </a:rPr>
              <a:t>สวัสดิการและสิทธิประโยชน์</a:t>
            </a:r>
            <a:endParaRPr lang="th-TH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rm of AU" pitchFamily="34" charset="-34"/>
              <a:cs typeface="TH Charm of AU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710907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ชื่อเรื่อง 1"/>
          <p:cNvSpPr>
            <a:spLocks noGrp="1"/>
          </p:cNvSpPr>
          <p:nvPr>
            <p:ph type="title"/>
          </p:nvPr>
        </p:nvSpPr>
        <p:spPr>
          <a:xfrm>
            <a:off x="91785" y="0"/>
            <a:ext cx="8229600" cy="609600"/>
          </a:xfrm>
        </p:spPr>
        <p:txBody>
          <a:bodyPr/>
          <a:lstStyle/>
          <a:p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 of AU" pitchFamily="34" charset="-34"/>
                <a:cs typeface="TH Charm of AU" pitchFamily="34" charset="-34"/>
              </a:rPr>
              <a:t>สวัสดิการและสิทธิประโยชน์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rm of AU" pitchFamily="34" charset="-34"/>
              <a:cs typeface="TH Charm of AU" pitchFamily="34" charset="-34"/>
            </a:endParaRP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201485" y="908720"/>
            <a:ext cx="4040188" cy="639762"/>
          </a:xfrm>
        </p:spPr>
        <p:txBody>
          <a:bodyPr/>
          <a:lstStyle/>
          <a:p>
            <a:r>
              <a:rPr lang="th-TH" sz="3600" dirty="0" smtClean="0">
                <a:solidFill>
                  <a:srgbClr val="0000CC"/>
                </a:solidFill>
                <a:latin typeface="TH Charm of AU" pitchFamily="34" charset="-34"/>
                <a:cs typeface="TH Charm of AU" pitchFamily="34" charset="-34"/>
              </a:rPr>
              <a:t>กองทุนสะสมเลี้ยงชีพ</a:t>
            </a:r>
            <a:endParaRPr lang="en-US" sz="3600" dirty="0">
              <a:solidFill>
                <a:srgbClr val="0000CC"/>
              </a:solidFill>
              <a:latin typeface="TH Charm of AU" pitchFamily="34" charset="-34"/>
              <a:cs typeface="TH Charm of AU" pitchFamily="34" charset="-34"/>
            </a:endParaRP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179512" y="1637952"/>
            <a:ext cx="4040188" cy="1863056"/>
          </a:xfrm>
        </p:spPr>
        <p:txBody>
          <a:bodyPr>
            <a:normAutofit/>
          </a:bodyPr>
          <a:lstStyle/>
          <a:p>
            <a:r>
              <a:rPr lang="th-TH" sz="2800" dirty="0" smtClean="0">
                <a:latin typeface="TH Charm of AU" pitchFamily="34" charset="-34"/>
                <a:cs typeface="TH Charm of AU" pitchFamily="34" charset="-34"/>
              </a:rPr>
              <a:t>พนักงานมหาวิทยาลัยต้องเป็นสมาชิกกองทุนสะสมเลี้ยง</a:t>
            </a:r>
            <a:r>
              <a:rPr lang="th-TH" sz="2800" dirty="0" smtClean="0">
                <a:solidFill>
                  <a:srgbClr val="FF0000"/>
                </a:solidFill>
                <a:latin typeface="TH Charm of AU" pitchFamily="34" charset="-34"/>
                <a:cs typeface="TH Charm of AU" pitchFamily="34" charset="-34"/>
              </a:rPr>
              <a:t>ชีพ ตามที่คณะกรรมการกำหนด(หัก ๓</a:t>
            </a:r>
            <a:r>
              <a:rPr lang="en-US" sz="2800" dirty="0" smtClean="0">
                <a:solidFill>
                  <a:srgbClr val="FF0000"/>
                </a:solidFill>
                <a:latin typeface="TH Charm of AU" pitchFamily="34" charset="-34"/>
                <a:cs typeface="TH Charm of AU" pitchFamily="34" charset="-34"/>
              </a:rPr>
              <a:t>%</a:t>
            </a:r>
            <a:r>
              <a:rPr lang="th-TH" sz="2800" dirty="0" smtClean="0">
                <a:solidFill>
                  <a:srgbClr val="FF0000"/>
                </a:solidFill>
                <a:latin typeface="TH Charm of AU" pitchFamily="34" charset="-34"/>
                <a:cs typeface="TH Charm of AU" pitchFamily="34" charset="-34"/>
              </a:rPr>
              <a:t>ของค่าตอบแทน) สมัครใจ</a:t>
            </a:r>
            <a:endParaRPr lang="en-US" sz="2800" dirty="0">
              <a:solidFill>
                <a:srgbClr val="FF0000"/>
              </a:solidFill>
              <a:latin typeface="TH Charm of AU" pitchFamily="34" charset="-34"/>
              <a:cs typeface="TH Charm of AU" pitchFamily="34" charset="-34"/>
            </a:endParaRP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788024" y="836712"/>
            <a:ext cx="4041775" cy="639762"/>
          </a:xfrm>
        </p:spPr>
        <p:txBody>
          <a:bodyPr/>
          <a:lstStyle/>
          <a:p>
            <a:r>
              <a:rPr lang="th-TH" sz="3600" dirty="0" smtClean="0">
                <a:solidFill>
                  <a:srgbClr val="0000CC"/>
                </a:solidFill>
                <a:latin typeface="TH Charm of AU" pitchFamily="34" charset="-34"/>
                <a:cs typeface="TH Charm of AU" pitchFamily="34" charset="-34"/>
              </a:rPr>
              <a:t>ทุนการศึกษาของมหาวิทยาลัย</a:t>
            </a:r>
            <a:endParaRPr lang="en-US" sz="3600" dirty="0">
              <a:solidFill>
                <a:srgbClr val="0000CC"/>
              </a:solidFill>
              <a:latin typeface="TH Charm of AU" pitchFamily="34" charset="-34"/>
              <a:cs typeface="TH Charm of AU" pitchFamily="34" charset="-34"/>
            </a:endParaRP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788024" y="1556792"/>
            <a:ext cx="4041775" cy="2016224"/>
          </a:xfrm>
        </p:spPr>
        <p:txBody>
          <a:bodyPr>
            <a:normAutofit/>
          </a:bodyPr>
          <a:lstStyle/>
          <a:p>
            <a:r>
              <a:rPr lang="th-TH" sz="2800" dirty="0">
                <a:latin typeface="TH Charm of AU" pitchFamily="34" charset="-34"/>
                <a:cs typeface="TH Charm of AU" pitchFamily="34" charset="-34"/>
              </a:rPr>
              <a:t>อายุงานครบ </a:t>
            </a:r>
            <a:r>
              <a:rPr lang="en-US" sz="2800" dirty="0">
                <a:latin typeface="TH Charm of AU" pitchFamily="34" charset="-34"/>
                <a:cs typeface="TH Charm of AU" pitchFamily="34" charset="-34"/>
              </a:rPr>
              <a:t>2 </a:t>
            </a:r>
            <a:r>
              <a:rPr lang="th-TH" sz="2800" dirty="0">
                <a:latin typeface="TH Charm of AU" pitchFamily="34" charset="-34"/>
                <a:cs typeface="TH Charm of AU" pitchFamily="34" charset="-34"/>
              </a:rPr>
              <a:t>ปี</a:t>
            </a:r>
          </a:p>
          <a:p>
            <a:r>
              <a:rPr lang="th-TH" sz="2800" dirty="0">
                <a:latin typeface="TH Charm of AU" pitchFamily="34" charset="-34"/>
                <a:cs typeface="TH Charm of AU" pitchFamily="34" charset="-34"/>
              </a:rPr>
              <a:t>มีผลประเมินครั้งสุดท้าย  ระดับ </a:t>
            </a:r>
            <a:r>
              <a:rPr lang="en-US" sz="2800" dirty="0">
                <a:latin typeface="TH Charm of AU" pitchFamily="34" charset="-34"/>
                <a:cs typeface="TH Charm of AU" pitchFamily="34" charset="-34"/>
              </a:rPr>
              <a:t>4</a:t>
            </a:r>
            <a:r>
              <a:rPr lang="th-TH" sz="2800" dirty="0">
                <a:latin typeface="TH Charm of AU" pitchFamily="34" charset="-34"/>
                <a:cs typeface="TH Charm of AU" pitchFamily="34" charset="-34"/>
              </a:rPr>
              <a:t> ขึ้นไป</a:t>
            </a:r>
          </a:p>
          <a:p>
            <a:r>
              <a:rPr lang="th-TH" sz="2800" dirty="0" smtClean="0">
                <a:latin typeface="TH Charm of AU" pitchFamily="34" charset="-34"/>
                <a:cs typeface="TH Charm of AU" pitchFamily="34" charset="-34"/>
              </a:rPr>
              <a:t>ศึกษาต่อในสาขาวิชาที่เป็นความต้องการของมหาวิทยาลัย</a:t>
            </a:r>
            <a:endParaRPr lang="en-US" sz="2800" dirty="0">
              <a:latin typeface="TH Charm of AU" pitchFamily="34" charset="-34"/>
              <a:cs typeface="TH Charm of AU" pitchFamily="34" charset="-34"/>
            </a:endParaRPr>
          </a:p>
        </p:txBody>
      </p:sp>
      <p:sp>
        <p:nvSpPr>
          <p:cNvPr id="10" name="ตัวแทนข้อความ 2"/>
          <p:cNvSpPr txBox="1">
            <a:spLocks/>
          </p:cNvSpPr>
          <p:nvPr/>
        </p:nvSpPr>
        <p:spPr>
          <a:xfrm>
            <a:off x="179512" y="3861048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th-TH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th-TH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th-TH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th-TH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th-TH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th-TH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th-TH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th-TH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th-TH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600" dirty="0" smtClean="0">
                <a:solidFill>
                  <a:srgbClr val="0000CC"/>
                </a:solidFill>
                <a:latin typeface="TH Charm of AU" pitchFamily="34" charset="-34"/>
                <a:cs typeface="TH Charm of AU" pitchFamily="34" charset="-34"/>
              </a:rPr>
              <a:t>ตรวจสุขภาพประจำปี</a:t>
            </a:r>
            <a:endParaRPr lang="th-TH" sz="3600" dirty="0">
              <a:solidFill>
                <a:srgbClr val="0000CC"/>
              </a:solidFill>
              <a:latin typeface="TH Charm of AU" pitchFamily="34" charset="-34"/>
              <a:cs typeface="TH Charm of AU" pitchFamily="34" charset="-34"/>
            </a:endParaRPr>
          </a:p>
        </p:txBody>
      </p:sp>
      <p:sp>
        <p:nvSpPr>
          <p:cNvPr id="11" name="ตัวแทนเนื้อหา 3"/>
          <p:cNvSpPr txBox="1">
            <a:spLocks/>
          </p:cNvSpPr>
          <p:nvPr/>
        </p:nvSpPr>
        <p:spPr>
          <a:xfrm>
            <a:off x="331912" y="4581128"/>
            <a:ext cx="4040188" cy="1863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th-TH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th-TH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th-TH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th-TH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th-TH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th-TH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th-TH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th-TH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th-TH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dirty="0" smtClean="0">
                <a:latin typeface="TH Charm of AU" pitchFamily="34" charset="-34"/>
                <a:cs typeface="TH Charm of AU" pitchFamily="34" charset="-34"/>
              </a:rPr>
              <a:t>ประจำทุกปี โดยพนักงานมหาวิทยาลัยไม่ต้องเสียค่าใช้จ่าย</a:t>
            </a:r>
            <a:br>
              <a:rPr lang="th-TH" sz="2800" dirty="0" smtClean="0">
                <a:latin typeface="TH Charm of AU" pitchFamily="34" charset="-34"/>
                <a:cs typeface="TH Charm of AU" pitchFamily="34" charset="-34"/>
              </a:rPr>
            </a:br>
            <a:r>
              <a:rPr lang="th-TH" sz="2800" dirty="0" smtClean="0">
                <a:latin typeface="TH Charm of AU" pitchFamily="34" charset="-34"/>
                <a:cs typeface="TH Charm of AU" pitchFamily="34" charset="-34"/>
              </a:rPr>
              <a:t>(โรงพยาบาลส่งเสริมสุขภาพศูนย์อนามัยที่ ๔ ราชบุรี)</a:t>
            </a:r>
            <a:endParaRPr lang="th-TH" sz="2800" dirty="0">
              <a:solidFill>
                <a:srgbClr val="FF0000"/>
              </a:solidFill>
              <a:latin typeface="TH Charm of AU" pitchFamily="34" charset="-34"/>
              <a:cs typeface="TH Charm of AU" pitchFamily="34" charset="-34"/>
            </a:endParaRPr>
          </a:p>
        </p:txBody>
      </p:sp>
      <p:sp>
        <p:nvSpPr>
          <p:cNvPr id="12" name="ตัวแทนข้อความ 2"/>
          <p:cNvSpPr txBox="1">
            <a:spLocks/>
          </p:cNvSpPr>
          <p:nvPr/>
        </p:nvSpPr>
        <p:spPr>
          <a:xfrm>
            <a:off x="4932040" y="3833076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th-TH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th-TH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th-TH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th-TH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th-TH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th-TH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th-TH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th-TH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th-TH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600" dirty="0" smtClean="0">
                <a:solidFill>
                  <a:srgbClr val="0000CC"/>
                </a:solidFill>
                <a:latin typeface="TH Charm of AU" pitchFamily="34" charset="-34"/>
                <a:cs typeface="TH Charm of AU" pitchFamily="34" charset="-34"/>
              </a:rPr>
              <a:t>ประชุม อบรม สัมมนา</a:t>
            </a:r>
            <a:endParaRPr lang="th-TH" sz="3600" dirty="0">
              <a:solidFill>
                <a:srgbClr val="0000CC"/>
              </a:solidFill>
              <a:latin typeface="TH Charm of AU" pitchFamily="34" charset="-34"/>
              <a:cs typeface="TH Charm of AU" pitchFamily="34" charset="-34"/>
            </a:endParaRPr>
          </a:p>
        </p:txBody>
      </p:sp>
      <p:sp>
        <p:nvSpPr>
          <p:cNvPr id="13" name="ตัวแทนเนื้อหา 3"/>
          <p:cNvSpPr txBox="1">
            <a:spLocks/>
          </p:cNvSpPr>
          <p:nvPr/>
        </p:nvSpPr>
        <p:spPr>
          <a:xfrm>
            <a:off x="4788024" y="4518272"/>
            <a:ext cx="4040188" cy="1863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th-TH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th-TH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th-TH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th-TH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th-TH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th-TH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th-TH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th-TH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th-TH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dirty="0" smtClean="0">
                <a:latin typeface="TH Charm of AU" pitchFamily="34" charset="-34"/>
                <a:cs typeface="TH Charm of AU" pitchFamily="34" charset="-34"/>
              </a:rPr>
              <a:t>เบิกค่าใช้จ่ายจาก</a:t>
            </a:r>
            <a:r>
              <a:rPr lang="th-TH" sz="2800" dirty="0">
                <a:latin typeface="TH Charm of AU" pitchFamily="34" charset="-34"/>
                <a:cs typeface="TH Charm of AU" pitchFamily="34" charset="-34"/>
              </a:rPr>
              <a:t>ม</a:t>
            </a:r>
            <a:r>
              <a:rPr lang="th-TH" sz="2800" dirty="0" smtClean="0">
                <a:latin typeface="TH Charm of AU" pitchFamily="34" charset="-34"/>
                <a:cs typeface="TH Charm of AU" pitchFamily="34" charset="-34"/>
              </a:rPr>
              <a:t>หาวิทยาลัย</a:t>
            </a:r>
          </a:p>
          <a:p>
            <a:r>
              <a:rPr lang="th-TH" sz="2800" dirty="0" smtClean="0">
                <a:latin typeface="TH Charm of AU" pitchFamily="34" charset="-34"/>
                <a:cs typeface="TH Charm of AU" pitchFamily="34" charset="-34"/>
              </a:rPr>
              <a:t>ส่งรายงานผลการประชุม อบรม และสัมมนา ให้หน่วยงาน</a:t>
            </a:r>
            <a:r>
              <a:rPr lang="th-TH" sz="2800" u="sng" dirty="0" smtClean="0">
                <a:solidFill>
                  <a:srgbClr val="0000CC"/>
                </a:solidFill>
                <a:latin typeface="TH Charm of AU" pitchFamily="34" charset="-34"/>
                <a:cs typeface="TH Charm of AU" pitchFamily="34" charset="-34"/>
              </a:rPr>
              <a:t>ภายใน ๑๕ วัน</a:t>
            </a:r>
            <a:r>
              <a:rPr lang="th-TH" sz="2800" dirty="0" smtClean="0">
                <a:latin typeface="TH Charm of AU" pitchFamily="34" charset="-34"/>
                <a:cs typeface="TH Charm of AU" pitchFamily="34" charset="-34"/>
              </a:rPr>
              <a:t>หลังการประชุม อบรม สัมมนา</a:t>
            </a:r>
            <a:endParaRPr lang="th-TH" sz="2800" dirty="0">
              <a:latin typeface="TH Charm of AU" pitchFamily="34" charset="-34"/>
              <a:cs typeface="TH Charm of AU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342571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31912" y="2852936"/>
            <a:ext cx="5105400" cy="1956048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00B050"/>
                </a:solidFill>
                <a:latin typeface="TH Charm of AU" pitchFamily="34" charset="-34"/>
                <a:cs typeface="TH Charm of AU" pitchFamily="34" charset="-34"/>
              </a:rPr>
              <a:t>Vision &amp;Mission</a:t>
            </a:r>
            <a:endParaRPr lang="en-US" sz="9600" b="1" dirty="0">
              <a:solidFill>
                <a:srgbClr val="00B050"/>
              </a:solidFill>
              <a:latin typeface="TH Charm of AU" pitchFamily="34" charset="-34"/>
              <a:cs typeface="TH Charm of AU" pitchFamily="34" charset="-34"/>
            </a:endParaRPr>
          </a:p>
        </p:txBody>
      </p:sp>
      <p:pic>
        <p:nvPicPr>
          <p:cNvPr id="4" name="Picture 2" descr="C:\Users\User\Pictures\New folder\147536-18-35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36" y="970716"/>
            <a:ext cx="3212352" cy="24092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6569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788024" y="0"/>
            <a:ext cx="4040188" cy="639762"/>
          </a:xfrm>
        </p:spPr>
        <p:txBody>
          <a:bodyPr/>
          <a:lstStyle/>
          <a:p>
            <a:pPr algn="ctr"/>
            <a:r>
              <a:rPr lang="th-TH" sz="4000" dirty="0" smtClean="0">
                <a:solidFill>
                  <a:srgbClr val="FFFF00"/>
                </a:solidFill>
                <a:latin typeface="TH Charm of AU" pitchFamily="34" charset="-34"/>
                <a:cs typeface="TH Charm of AU" pitchFamily="34" charset="-34"/>
              </a:rPr>
              <a:t>กองทุนประกันสังคม</a:t>
            </a:r>
            <a:endParaRPr lang="en-US" sz="4000" dirty="0">
              <a:solidFill>
                <a:srgbClr val="FFFF00"/>
              </a:solidFill>
              <a:latin typeface="TH Charm of AU" pitchFamily="34" charset="-34"/>
              <a:cs typeface="TH Charm of AU" pitchFamily="34" charset="-34"/>
            </a:endParaRP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2051720" y="845864"/>
            <a:ext cx="5760640" cy="3951288"/>
          </a:xfrm>
        </p:spPr>
        <p:txBody>
          <a:bodyPr>
            <a:noAutofit/>
          </a:bodyPr>
          <a:lstStyle/>
          <a:p>
            <a:r>
              <a:rPr lang="th-TH" sz="2800" b="1" dirty="0" smtClean="0"/>
              <a:t>กรณีเจ็บป่วย –ทุพพลภาพ</a:t>
            </a:r>
          </a:p>
          <a:p>
            <a:pPr marL="457200" lvl="1" indent="0">
              <a:buNone/>
            </a:pPr>
            <a:r>
              <a:rPr lang="th-TH" sz="2400" dirty="0" smtClean="0"/>
              <a:t>จ่ายเงินสมทบไม่น้อยกว่า ๓ เดือนภายใน ๑๕ เดือน</a:t>
            </a:r>
          </a:p>
          <a:p>
            <a:r>
              <a:rPr lang="th-TH" sz="2800" b="1" dirty="0" smtClean="0"/>
              <a:t>กรณีคลอดบุตร</a:t>
            </a:r>
          </a:p>
          <a:p>
            <a:pPr marL="457200" lvl="1" indent="0">
              <a:buNone/>
            </a:pPr>
            <a:r>
              <a:rPr lang="th-TH" sz="2400" dirty="0" smtClean="0"/>
              <a:t>จ่ายเงิน</a:t>
            </a:r>
            <a:r>
              <a:rPr lang="th-TH" sz="2400" dirty="0"/>
              <a:t>สมทบไม่น้อยกว่า </a:t>
            </a:r>
            <a:r>
              <a:rPr lang="th-TH" sz="2400" dirty="0" smtClean="0"/>
              <a:t>๗  </a:t>
            </a:r>
            <a:r>
              <a:rPr lang="th-TH" sz="2400" dirty="0"/>
              <a:t>เดือนภายใน ๑๕ เดือน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th-TH" sz="2800" b="1" dirty="0"/>
              <a:t>กรณี</a:t>
            </a:r>
            <a:r>
              <a:rPr lang="th-TH" sz="2800" b="1" dirty="0" smtClean="0"/>
              <a:t>ตาย</a:t>
            </a:r>
          </a:p>
          <a:p>
            <a:pPr marL="400050" lvl="2" indent="0">
              <a:buNone/>
            </a:pPr>
            <a:r>
              <a:rPr lang="th-TH" sz="2400" dirty="0"/>
              <a:t>จ่ายเงินสมทบไม่น้อยกว่า  ๑ เดือนภายใน ๖ เดือน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th-TH" sz="2800" b="1" dirty="0" smtClean="0"/>
              <a:t>กรณีสงเคราะห์บุตร</a:t>
            </a:r>
          </a:p>
          <a:p>
            <a:pPr marL="400050" lvl="2" indent="0">
              <a:buNone/>
            </a:pPr>
            <a:r>
              <a:rPr lang="th-TH" sz="2400" dirty="0"/>
              <a:t>จ่ายเงินสมทบไม่น้อยกว่า ๑๒  เดือนภายใน ๓๖ เดือน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th-TH" sz="2800" b="1" dirty="0" smtClean="0"/>
              <a:t>กรณี</a:t>
            </a:r>
            <a:r>
              <a:rPr lang="th-TH" sz="2800" b="1" dirty="0"/>
              <a:t>ชรา</a:t>
            </a:r>
            <a:r>
              <a:rPr lang="th-TH" sz="2800" b="1" dirty="0" smtClean="0"/>
              <a:t>ภาพ</a:t>
            </a:r>
          </a:p>
          <a:p>
            <a:pPr marL="400050" lvl="2" indent="0">
              <a:buNone/>
            </a:pPr>
            <a:r>
              <a:rPr lang="th-TH" sz="2400" dirty="0"/>
              <a:t>จ่ายเงินสมทบไม่น้อยกว่า ๑๘๐ เดือน หรือ อายุครบ ๕๕ปี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th-TH" sz="2800" b="1" dirty="0" smtClean="0"/>
              <a:t>กรณีว่างงาน</a:t>
            </a:r>
          </a:p>
          <a:p>
            <a:pPr marL="400050" lvl="2" indent="0">
              <a:buNone/>
            </a:pPr>
            <a:r>
              <a:rPr lang="th-TH" sz="2400" dirty="0"/>
              <a:t>จ่ายเงินสมทบไม่น้อยกว่า ๖ เดือนภายใน ๑๕ เดือน</a:t>
            </a:r>
          </a:p>
          <a:p>
            <a:endParaRPr lang="en-US" sz="2800" dirty="0"/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179512" y="-243408"/>
            <a:ext cx="266429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th-TH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800" b="1" dirty="0" smtClean="0">
                <a:solidFill>
                  <a:srgbClr val="FFFF00"/>
                </a:solidFill>
                <a:latin typeface="TH Charm of AU" pitchFamily="34" charset="-34"/>
                <a:cs typeface="TH Charm of AU" pitchFamily="34" charset="-34"/>
              </a:rPr>
              <a:t>สวัสดิการ</a:t>
            </a:r>
            <a:endParaRPr lang="th-TH" sz="4800" b="1" dirty="0">
              <a:solidFill>
                <a:srgbClr val="FFFF00"/>
              </a:solidFill>
              <a:latin typeface="TH Charm of AU" pitchFamily="34" charset="-34"/>
              <a:cs typeface="TH Charm of AU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36135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600" b="1" dirty="0" smtClean="0">
                <a:solidFill>
                  <a:srgbClr val="00B050"/>
                </a:solidFill>
                <a:latin typeface="TH Charm of AU" pitchFamily="34" charset="-34"/>
                <a:cs typeface="TH Charm of AU" pitchFamily="34" charset="-34"/>
              </a:rPr>
              <a:t>ตำแหน่งทางวิชาการ</a:t>
            </a:r>
            <a:endParaRPr lang="en-US" sz="6600" b="1" dirty="0">
              <a:solidFill>
                <a:srgbClr val="00B050"/>
              </a:solidFill>
              <a:latin typeface="TH Charm of AU" pitchFamily="34" charset="-34"/>
              <a:cs typeface="TH Charm of AU" pitchFamily="34" charset="-34"/>
            </a:endParaRP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0000CC"/>
                </a:solidFill>
                <a:latin typeface="TH Charm of AU" pitchFamily="34" charset="-34"/>
                <a:cs typeface="TH Charm of AU" pitchFamily="34" charset="-34"/>
              </a:rPr>
              <a:t>พนักงานมหาวิทยาลัย ของสายวิชาการ</a:t>
            </a:r>
            <a:endParaRPr lang="en-US" b="1" dirty="0">
              <a:solidFill>
                <a:srgbClr val="0000CC"/>
              </a:solidFill>
              <a:latin typeface="TH Charm of AU" pitchFamily="34" charset="-34"/>
              <a:cs typeface="TH Charm of AU" pitchFamily="34" charset="-34"/>
            </a:endParaRPr>
          </a:p>
        </p:txBody>
      </p:sp>
      <p:pic>
        <p:nvPicPr>
          <p:cNvPr id="3074" name="Picture 2" descr="C:\Users\User\Pictures\New folder\147536-18-35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36" y="970716"/>
            <a:ext cx="3212352" cy="24092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2061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24254102"/>
              </p:ext>
            </p:extLst>
          </p:nvPr>
        </p:nvGraphicFramePr>
        <p:xfrm>
          <a:off x="-828600" y="-171400"/>
          <a:ext cx="10513168" cy="7362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914400"/>
          </a:xfrm>
        </p:spPr>
        <p:txBody>
          <a:bodyPr anchor="t">
            <a:norm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 of AU" pitchFamily="34" charset="-34"/>
                <a:cs typeface="TH Charm of AU" pitchFamily="34" charset="-34"/>
              </a:rPr>
              <a:t>เส้นทางความก้าวหน้าสายอาชีพ</a:t>
            </a: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rm of AU" pitchFamily="34" charset="-34"/>
              <a:cs typeface="TH Charm of AU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6800" y="32766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ED47FD-CD8E-4EC8-A7E3-BF3AC4BC5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82ED47FD-CD8E-4EC8-A7E3-BF3AC4BC5C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4E7C76-C16F-47F1-B4F1-C2CF2270A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A94E7C76-C16F-47F1-B4F1-C2CF2270A7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F9B62B-8095-40B1-882D-7B164B0C8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48F9B62B-8095-40B1-882D-7B164B0C8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FC4447-43F4-414D-A014-8F5BDE3BC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>
                                            <p:graphicEl>
                                              <a:dgm id="{0CFC4447-43F4-414D-A014-8F5BDE3BC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9CF004-91C6-4868-93F7-537D5C979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389CF004-91C6-4868-93F7-537D5C979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49C94D-D2A4-4464-8383-D3C12F8B2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8D49C94D-D2A4-4464-8383-D3C12F8B2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71A06C-9747-4CAE-BA21-E9C2A4D66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5E71A06C-9747-4CAE-BA21-E9C2A4D667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227355-A6E4-4C01-AB6A-08B68C0AB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6">
                                            <p:graphicEl>
                                              <a:dgm id="{A9227355-A6E4-4C01-AB6A-08B68C0ABB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2CD8C7-A5B3-49A1-81CC-0EEDDDF3D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DB2CD8C7-A5B3-49A1-81CC-0EEDDDF3D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ไดอะแกรม 1"/>
          <p:cNvGraphicFramePr/>
          <p:nvPr>
            <p:extLst>
              <p:ext uri="{D42A27DB-BD31-4B8C-83A1-F6EECF244321}">
                <p14:modId xmlns:p14="http://schemas.microsoft.com/office/powerpoint/2010/main" val="3187485837"/>
              </p:ext>
            </p:extLst>
          </p:nvPr>
        </p:nvGraphicFramePr>
        <p:xfrm>
          <a:off x="90874" y="1124744"/>
          <a:ext cx="880160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90874" y="0"/>
            <a:ext cx="82296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th-TH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 of AU" pitchFamily="34" charset="-34"/>
                <a:cs typeface="TH Charm of AU" pitchFamily="34" charset="-34"/>
              </a:rPr>
              <a:t>เส้นทางความก้าวหน้าสายอาชีพ</a:t>
            </a: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rm of AU" pitchFamily="34" charset="-34"/>
              <a:cs typeface="TH Charm of AU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495639"/>
            <a:ext cx="3198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latin typeface="2005_iannnnnJPG" pitchFamily="2" charset="0"/>
                <a:cs typeface="2005_iannnnnJPG" pitchFamily="2" charset="0"/>
              </a:rPr>
              <a:t>ตำแหน่ง ผู้ช่วยศาสตราจารย์</a:t>
            </a:r>
            <a:endParaRPr lang="en-US" sz="2800" b="1" dirty="0">
              <a:latin typeface="2005_iannnnnJPG" pitchFamily="2" charset="0"/>
              <a:cs typeface="2005_iannnnnJP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0637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ไดอะแกรม 1"/>
          <p:cNvGraphicFramePr/>
          <p:nvPr>
            <p:extLst>
              <p:ext uri="{D42A27DB-BD31-4B8C-83A1-F6EECF244321}">
                <p14:modId xmlns:p14="http://schemas.microsoft.com/office/powerpoint/2010/main" val="803212812"/>
              </p:ext>
            </p:extLst>
          </p:nvPr>
        </p:nvGraphicFramePr>
        <p:xfrm>
          <a:off x="90874" y="1124744"/>
          <a:ext cx="880160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90874" y="0"/>
            <a:ext cx="82296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th-TH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 of AU" pitchFamily="34" charset="-34"/>
                <a:cs typeface="TH Charm of AU" pitchFamily="34" charset="-34"/>
              </a:rPr>
              <a:t>เส้นทางความก้าวหน้าสายอาชีพ</a:t>
            </a: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rm of AU" pitchFamily="34" charset="-34"/>
              <a:cs typeface="TH Charm of AU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495639"/>
            <a:ext cx="3001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latin typeface="2005_iannnnnJPG" pitchFamily="2" charset="0"/>
                <a:cs typeface="2005_iannnnnJPG" pitchFamily="2" charset="0"/>
              </a:rPr>
              <a:t>ตำแหน่ง รองศาสตราจารย์</a:t>
            </a:r>
            <a:endParaRPr lang="en-US" sz="2800" b="1" dirty="0">
              <a:latin typeface="2005_iannnnnJPG" pitchFamily="2" charset="0"/>
              <a:cs typeface="2005_iannnnnJP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886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ไดอะแกรม 1"/>
          <p:cNvGraphicFramePr/>
          <p:nvPr>
            <p:extLst>
              <p:ext uri="{D42A27DB-BD31-4B8C-83A1-F6EECF244321}">
                <p14:modId xmlns:p14="http://schemas.microsoft.com/office/powerpoint/2010/main" val="171060261"/>
              </p:ext>
            </p:extLst>
          </p:nvPr>
        </p:nvGraphicFramePr>
        <p:xfrm>
          <a:off x="90874" y="1124744"/>
          <a:ext cx="880160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90874" y="0"/>
            <a:ext cx="82296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th-TH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 of AU" pitchFamily="34" charset="-34"/>
                <a:cs typeface="TH Charm of AU" pitchFamily="34" charset="-34"/>
              </a:rPr>
              <a:t>เส้นทางความก้าวหน้าสายอาชีพ</a:t>
            </a: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rm of AU" pitchFamily="34" charset="-34"/>
              <a:cs typeface="TH Charm of AU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495639"/>
            <a:ext cx="2576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latin typeface="2005_iannnnnJPG" pitchFamily="2" charset="0"/>
                <a:cs typeface="2005_iannnnnJPG" pitchFamily="2" charset="0"/>
              </a:rPr>
              <a:t>ตำแหน่ง ศาสตราจารย์</a:t>
            </a:r>
            <a:endParaRPr lang="en-US" sz="2800" b="1" dirty="0">
              <a:latin typeface="2005_iannnnnJPG" pitchFamily="2" charset="0"/>
              <a:cs typeface="2005_iannnnnJP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6153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1637" y="836065"/>
            <a:ext cx="6101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latin typeface="TH Charm of AU" pitchFamily="34" charset="-34"/>
                <a:cs typeface="TH Charm of AU" pitchFamily="34" charset="-34"/>
              </a:rPr>
              <a:t>ผลงานวิชาการสำหรับการเสนอขอกำหนดตำแหน่งทางวิขาการทุกตำแหน่ง</a:t>
            </a:r>
            <a:endParaRPr lang="en-US" sz="2800" dirty="0">
              <a:latin typeface="TH Charm of AU" pitchFamily="34" charset="-34"/>
              <a:cs typeface="TH Charm of AU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949961"/>
            <a:ext cx="7632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thaiNumPeriod"/>
            </a:pPr>
            <a:r>
              <a:rPr lang="th-TH" sz="3200" dirty="0" smtClean="0">
                <a:latin typeface="TH Charm of AU" pitchFamily="34" charset="-34"/>
                <a:cs typeface="TH Charm of AU" pitchFamily="34" charset="-34"/>
              </a:rPr>
              <a:t>สอดคล้องกับศักยภาพหรือทรัพยากรของแต่ละพื้นที่ เพื่อก่อให้เกิดประโยชน์และการพัฒนาประเทศในด้านต่างๆ</a:t>
            </a:r>
          </a:p>
          <a:p>
            <a:pPr marL="342900" indent="-342900">
              <a:buAutoNum type="thaiNumPeriod"/>
            </a:pPr>
            <a:r>
              <a:rPr lang="th-TH" sz="3200" dirty="0" smtClean="0">
                <a:latin typeface="TH Charm of AU" pitchFamily="34" charset="-34"/>
                <a:cs typeface="TH Charm of AU" pitchFamily="34" charset="-34"/>
              </a:rPr>
              <a:t>เพื่อให้รู้เท่าทันกับการเปลี่ยนแปลงของบริบทโลก</a:t>
            </a:r>
          </a:p>
          <a:p>
            <a:pPr marL="342900" indent="-342900">
              <a:buAutoNum type="thaiNumPeriod"/>
            </a:pPr>
            <a:r>
              <a:rPr lang="th-TH" sz="3200" dirty="0" smtClean="0">
                <a:latin typeface="TH Charm of AU" pitchFamily="34" charset="-34"/>
                <a:cs typeface="TH Charm of AU" pitchFamily="34" charset="-34"/>
              </a:rPr>
              <a:t>เพิ่มขีดความสามารถในการแข่งขันของประเทศ</a:t>
            </a:r>
          </a:p>
          <a:p>
            <a:pPr marL="342900" indent="-342900">
              <a:buAutoNum type="thaiNumPeriod"/>
            </a:pPr>
            <a:r>
              <a:rPr lang="th-TH" sz="3200" dirty="0" smtClean="0">
                <a:latin typeface="TH Charm of AU" pitchFamily="34" charset="-34"/>
                <a:cs typeface="TH Charm of AU" pitchFamily="34" charset="-34"/>
              </a:rPr>
              <a:t>พัฒนาและส่งเสริมชุมชนหรือสังคมให้มีความเข้มแข็ง</a:t>
            </a:r>
          </a:p>
          <a:p>
            <a:pPr marL="342900" indent="-342900">
              <a:buAutoNum type="thaiNumPeriod"/>
            </a:pPr>
            <a:r>
              <a:rPr lang="th-TH" sz="3200" dirty="0" smtClean="0">
                <a:latin typeface="TH Charm of AU" pitchFamily="34" charset="-34"/>
                <a:cs typeface="TH Charm of AU" pitchFamily="34" charset="-34"/>
              </a:rPr>
              <a:t>ก่อนให้เกิดประโยชน์ต่อวงวิชาการ</a:t>
            </a:r>
            <a:endParaRPr lang="en-US" sz="3200" dirty="0">
              <a:latin typeface="TH Charm of AU" pitchFamily="34" charset="-34"/>
              <a:cs typeface="TH Charm of AU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93320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347864" y="2236979"/>
            <a:ext cx="5105400" cy="1143001"/>
          </a:xfrm>
        </p:spPr>
        <p:txBody>
          <a:bodyPr>
            <a:normAutofit/>
          </a:bodyPr>
          <a:lstStyle/>
          <a:p>
            <a:r>
              <a:rPr lang="th-TH" sz="6600" b="1" dirty="0" smtClean="0">
                <a:solidFill>
                  <a:srgbClr val="00B050"/>
                </a:solidFill>
                <a:latin typeface="TH Charm of AU" pitchFamily="34" charset="-34"/>
                <a:cs typeface="TH Charm of AU" pitchFamily="34" charset="-34"/>
              </a:rPr>
              <a:t>ตำแหน่งสายงานสนับสนุน</a:t>
            </a:r>
            <a:endParaRPr lang="en-US" sz="6600" b="1" dirty="0">
              <a:solidFill>
                <a:srgbClr val="00B050"/>
              </a:solidFill>
              <a:latin typeface="TH Charm of AU" pitchFamily="34" charset="-34"/>
              <a:cs typeface="TH Charm of AU" pitchFamily="34" charset="-34"/>
            </a:endParaRPr>
          </a:p>
        </p:txBody>
      </p:sp>
      <p:pic>
        <p:nvPicPr>
          <p:cNvPr id="3074" name="Picture 2" descr="C:\Users\User\Pictures\New folder\147536-18-35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36" y="970716"/>
            <a:ext cx="3212352" cy="24092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587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49312573"/>
              </p:ext>
            </p:extLst>
          </p:nvPr>
        </p:nvGraphicFramePr>
        <p:xfrm>
          <a:off x="-2412776" y="188640"/>
          <a:ext cx="13033448" cy="593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914400"/>
          </a:xfrm>
        </p:spPr>
        <p:txBody>
          <a:bodyPr anchor="t">
            <a:norm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risakdi" pitchFamily="2" charset="-34"/>
                <a:cs typeface="TH Srisakdi" pitchFamily="2" charset="-34"/>
              </a:rPr>
              <a:t>เส้นทางความก้าวหน้าสายอาชีพ</a:t>
            </a:r>
            <a:endParaRPr lang="th-TH" sz="3600" b="1" dirty="0">
              <a:solidFill>
                <a:srgbClr val="FFFF00"/>
              </a:solidFill>
              <a:latin typeface="TH Srisakdi" pitchFamily="2" charset="-34"/>
              <a:cs typeface="TH Srisakdi" pitchFamily="2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6800" y="32766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81463" y="835744"/>
            <a:ext cx="2441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latin typeface="TH Srisakdi" pitchFamily="2" charset="-34"/>
                <a:cs typeface="TH Srisakdi" pitchFamily="2" charset="-34"/>
              </a:rPr>
              <a:t>ตำแหน่งงานสายสนับสนุน</a:t>
            </a:r>
            <a:endParaRPr lang="en-US" sz="2800" b="1" dirty="0">
              <a:latin typeface="TH Srisakdi" pitchFamily="2" charset="-34"/>
              <a:cs typeface="TH Srisakdi" pitchFamily="2" charset="-34"/>
            </a:endParaRPr>
          </a:p>
        </p:txBody>
      </p:sp>
      <p:sp>
        <p:nvSpPr>
          <p:cNvPr id="5" name="ลูกศรลง 4"/>
          <p:cNvSpPr/>
          <p:nvPr/>
        </p:nvSpPr>
        <p:spPr>
          <a:xfrm rot="14625246">
            <a:off x="1896202" y="3906258"/>
            <a:ext cx="360040" cy="358828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1835696" y="4328654"/>
            <a:ext cx="1188933" cy="1374041"/>
          </a:xfrm>
          <a:prstGeom prst="roundRect">
            <a:avLst/>
          </a:prstGeom>
          <a:scene3d>
            <a:camera prst="isometricOffAxis2Left"/>
            <a:lightRig rig="threePt" dir="t"/>
          </a:scene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H Srisakdi" pitchFamily="2" charset="-34"/>
                <a:cs typeface="TH Srisakdi" pitchFamily="2" charset="-34"/>
              </a:rPr>
              <a:t>ป.เอก</a:t>
            </a:r>
            <a:r>
              <a:rPr lang="th-TH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H Srisakdi" pitchFamily="2" charset="-34"/>
                <a:cs typeface="TH Srisakdi" pitchFamily="2" charset="-34"/>
              </a:rPr>
              <a:t>≥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H Srisakdi" pitchFamily="2" charset="-34"/>
                <a:cs typeface="TH Srisakdi" pitchFamily="2" charset="-34"/>
              </a:rPr>
              <a:t>2 </a:t>
            </a:r>
            <a:r>
              <a:rPr lang="th-TH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H Srisakdi" pitchFamily="2" charset="-34"/>
                <a:cs typeface="TH Srisakdi" pitchFamily="2" charset="-34"/>
              </a:rPr>
              <a:t>ปี</a:t>
            </a:r>
          </a:p>
          <a:p>
            <a:pPr algn="ctr"/>
            <a:r>
              <a:rPr lang="th-TH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H Srisakdi" pitchFamily="2" charset="-34"/>
                <a:cs typeface="TH Srisakdi" pitchFamily="2" charset="-34"/>
              </a:rPr>
              <a:t>ป.โท</a:t>
            </a:r>
            <a:r>
              <a:rPr lang="th-TH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H Srisakdi" pitchFamily="2" charset="-34"/>
                <a:cs typeface="TH Srisakdi" pitchFamily="2" charset="-34"/>
              </a:rPr>
              <a:t>≥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H Srisakdi" pitchFamily="2" charset="-34"/>
                <a:cs typeface="TH Srisakdi" pitchFamily="2" charset="-34"/>
              </a:rPr>
              <a:t>4 </a:t>
            </a:r>
            <a:r>
              <a:rPr lang="th-TH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H Srisakdi" pitchFamily="2" charset="-34"/>
                <a:cs typeface="TH Srisakdi" pitchFamily="2" charset="-34"/>
              </a:rPr>
              <a:t>ปี</a:t>
            </a:r>
          </a:p>
          <a:p>
            <a:pPr algn="ctr"/>
            <a:r>
              <a:rPr lang="th-TH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H Srisakdi" pitchFamily="2" charset="-34"/>
                <a:cs typeface="TH Srisakdi" pitchFamily="2" charset="-34"/>
              </a:rPr>
              <a:t>ป.ตรี</a:t>
            </a:r>
            <a:r>
              <a:rPr lang="th-TH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H Srisakdi" pitchFamily="2" charset="-34"/>
                <a:cs typeface="TH Srisakdi" pitchFamily="2" charset="-34"/>
              </a:rPr>
              <a:t>≥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H Srisakdi" pitchFamily="2" charset="-34"/>
                <a:cs typeface="TH Srisakdi" pitchFamily="2" charset="-34"/>
              </a:rPr>
              <a:t>6 </a:t>
            </a:r>
            <a:r>
              <a:rPr lang="th-TH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H Srisakdi" pitchFamily="2" charset="-34"/>
                <a:cs typeface="TH Srisakdi" pitchFamily="2" charset="-34"/>
              </a:rPr>
              <a:t>ปี</a:t>
            </a:r>
            <a:endParaRPr lang="en-US" sz="2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H Srisakdi" pitchFamily="2" charset="-34"/>
              <a:cs typeface="TH Srisakdi" pitchFamily="2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523157" y="6021288"/>
            <a:ext cx="4262705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risakdi" pitchFamily="2" charset="-34"/>
                <a:cs typeface="TH Srisakdi" pitchFamily="2" charset="-34"/>
              </a:rPr>
              <a:t>ระยะเวลาในการก้าว เข้าสู้ตำแหน่ง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risakdi" pitchFamily="2" charset="-34"/>
              <a:cs typeface="TH Srisakdi" pitchFamily="2" charset="-34"/>
            </a:endParaRPr>
          </a:p>
        </p:txBody>
      </p:sp>
      <p:sp>
        <p:nvSpPr>
          <p:cNvPr id="9" name="ลูกศรลง 8"/>
          <p:cNvSpPr/>
          <p:nvPr/>
        </p:nvSpPr>
        <p:spPr>
          <a:xfrm rot="14625246">
            <a:off x="3304304" y="3368914"/>
            <a:ext cx="360040" cy="358828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3176552" y="3801719"/>
            <a:ext cx="1188933" cy="1374041"/>
          </a:xfrm>
          <a:prstGeom prst="roundRect">
            <a:avLst/>
          </a:prstGeom>
          <a:scene3d>
            <a:camera prst="isometricOffAxis2Left"/>
            <a:lightRig rig="threePt" dir="t"/>
          </a:scene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risakdi" pitchFamily="2" charset="-34"/>
                <a:cs typeface="TH Srisakdi" pitchFamily="2" charset="-34"/>
              </a:rPr>
              <a:t>ชำนาญการ</a:t>
            </a:r>
            <a:r>
              <a:rPr lang="th-TH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/>
                <a:cs typeface="TH Srisakdi" pitchFamily="2" charset="-34"/>
              </a:rPr>
              <a:t>≥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/>
                <a:cs typeface="TH Srisakdi" pitchFamily="2" charset="-34"/>
              </a:rPr>
              <a:t>4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  <a:cs typeface="TH Srisakdi" pitchFamily="2" charset="-34"/>
              </a:rPr>
              <a:t> </a:t>
            </a:r>
            <a:r>
              <a:rPr lang="th-TH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  <a:cs typeface="TH Srisakdi" pitchFamily="2" charset="-34"/>
              </a:rPr>
              <a:t>ปี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risakdi" pitchFamily="2" charset="-34"/>
              <a:cs typeface="TH Srisakdi" pitchFamily="2" charset="-34"/>
            </a:endParaRPr>
          </a:p>
        </p:txBody>
      </p:sp>
      <p:sp>
        <p:nvSpPr>
          <p:cNvPr id="11" name="ลูกศรลง 10"/>
          <p:cNvSpPr/>
          <p:nvPr/>
        </p:nvSpPr>
        <p:spPr>
          <a:xfrm rot="14625246">
            <a:off x="4727517" y="2770308"/>
            <a:ext cx="360040" cy="3588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4544704" y="3207087"/>
            <a:ext cx="1188933" cy="1374041"/>
          </a:xfrm>
          <a:prstGeom prst="roundRect">
            <a:avLst/>
          </a:prstGeom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risakdi" pitchFamily="2" charset="-34"/>
                <a:cs typeface="TH Srisakdi" pitchFamily="2" charset="-34"/>
              </a:rPr>
              <a:t>ชำนาญการพิเศษ</a:t>
            </a:r>
            <a:r>
              <a:rPr lang="th-TH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/>
                <a:cs typeface="TH Srisakdi" pitchFamily="2" charset="-34"/>
              </a:rPr>
              <a:t>≥ 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/>
                <a:cs typeface="TH Srisakdi" pitchFamily="2" charset="-34"/>
              </a:rPr>
              <a:t>3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/>
                <a:cs typeface="TH Srisakdi" pitchFamily="2" charset="-34"/>
              </a:rPr>
              <a:t> </a:t>
            </a:r>
            <a:r>
              <a:rPr lang="th-TH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  <a:cs typeface="TH Srisakdi" pitchFamily="2" charset="-34"/>
              </a:rPr>
              <a:t>ปี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risakdi" pitchFamily="2" charset="-34"/>
              <a:cs typeface="TH Srisakdi" pitchFamily="2" charset="-34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5889328" y="2866584"/>
            <a:ext cx="1188933" cy="1374041"/>
          </a:xfrm>
          <a:prstGeom prst="roundRect">
            <a:avLst/>
          </a:prstGeom>
          <a:scene3d>
            <a:camera prst="isometricOffAxis2Left"/>
            <a:lightRig rig="threePt" dir="t"/>
          </a:scene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H Srisakdi" pitchFamily="2" charset="-34"/>
                <a:cs typeface="TH Srisakdi" pitchFamily="2" charset="-34"/>
              </a:rPr>
              <a:t>เชี่ยวชาญ</a:t>
            </a:r>
            <a:r>
              <a:rPr lang="th-TH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/>
                <a:cs typeface="TH Srisakdi" pitchFamily="2" charset="-34"/>
              </a:rPr>
              <a:t>≥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/>
                <a:cs typeface="TH Srisakdi" pitchFamily="2" charset="-34"/>
              </a:rPr>
              <a:t>2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  <a:cs typeface="TH Srisakdi" pitchFamily="2" charset="-34"/>
              </a:rPr>
              <a:t> </a:t>
            </a:r>
            <a:r>
              <a:rPr lang="th-TH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/>
                <a:cs typeface="TH Srisakdi" pitchFamily="2" charset="-34"/>
              </a:rPr>
              <a:t>ปี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H Srisakdi" pitchFamily="2" charset="-34"/>
              <a:cs typeface="TH Srisakdi" pitchFamily="2" charset="-34"/>
            </a:endParaRPr>
          </a:p>
        </p:txBody>
      </p:sp>
      <p:sp>
        <p:nvSpPr>
          <p:cNvPr id="14" name="ลูกศรลง 13"/>
          <p:cNvSpPr/>
          <p:nvPr/>
        </p:nvSpPr>
        <p:spPr>
          <a:xfrm rot="14625246">
            <a:off x="6063248" y="2446367"/>
            <a:ext cx="360040" cy="358828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5755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ED47FD-CD8E-4EC8-A7E3-BF3AC4BC5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82ED47FD-CD8E-4EC8-A7E3-BF3AC4BC5C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F8AAF4-5393-430A-A9D8-DF7BDB0A3C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01F8AAF4-5393-430A-A9D8-DF7BDB0A3C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51EFB0-ED18-402C-B414-8FA3E6C31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D851EFB0-ED18-402C-B414-8FA3E6C314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C20E3C-0C7D-4D70-8A25-6B765B56F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>
                                            <p:graphicEl>
                                              <a:dgm id="{4FC20E3C-0C7D-4D70-8A25-6B765B56F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67FE17-B8C3-433E-BDDA-7F79BA813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1567FE17-B8C3-433E-BDDA-7F79BA813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6AA1C6-1E70-469A-B7B2-60BBCAA4E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756AA1C6-1E70-469A-B7B2-60BBCAA4E5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7F602B-644C-4EF7-97AF-248EEE0E6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A67F602B-644C-4EF7-97AF-248EEE0E68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6B3235-E5FA-4B3A-8DB0-6AD2A6E5F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6">
                                            <p:graphicEl>
                                              <a:dgm id="{D56B3235-E5FA-4B3A-8DB0-6AD2A6E5F9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D9B301-6222-44FA-B872-7B322E6D1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0ED9B301-6222-44FA-B872-7B322E6D18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1FAC92-56C4-42A1-8BE0-00BF2854F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6">
                                            <p:graphicEl>
                                              <a:dgm id="{071FAC92-56C4-42A1-8BE0-00BF2854FF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332EC0-94F7-41ED-BC3D-5B023E339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">
                                            <p:graphicEl>
                                              <a:dgm id="{68332EC0-94F7-41ED-BC3D-5B023E339E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54096259"/>
              </p:ext>
            </p:extLst>
          </p:nvPr>
        </p:nvGraphicFramePr>
        <p:xfrm>
          <a:off x="-2484784" y="260648"/>
          <a:ext cx="1296144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914400"/>
          </a:xfrm>
        </p:spPr>
        <p:txBody>
          <a:bodyPr anchor="t">
            <a:normAutofit/>
          </a:bodyPr>
          <a:lstStyle/>
          <a:p>
            <a:r>
              <a:rPr lang="th-TH" sz="3600" b="1" dirty="0" smtClean="0">
                <a:solidFill>
                  <a:srgbClr val="FFFF00"/>
                </a:solidFill>
                <a:latin typeface="TH Srisakdi" pitchFamily="2" charset="-34"/>
                <a:cs typeface="TH Srisakdi" pitchFamily="2" charset="-34"/>
              </a:rPr>
              <a:t>เส้นทางความก้าวหน้าสายอาชีพ</a:t>
            </a:r>
            <a:endParaRPr lang="th-TH" sz="3600" b="1" dirty="0">
              <a:solidFill>
                <a:srgbClr val="FFFF00"/>
              </a:solidFill>
              <a:latin typeface="TH Srisakdi" pitchFamily="2" charset="-34"/>
              <a:cs typeface="TH Srisakdi" pitchFamily="2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6800" y="32766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0" y="692696"/>
            <a:ext cx="2353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latin typeface="TH Srisakdi" pitchFamily="2" charset="-34"/>
                <a:cs typeface="TH Srisakdi" pitchFamily="2" charset="-34"/>
              </a:rPr>
              <a:t>ตำแหน่งประเภทผู้บริหาร</a:t>
            </a:r>
            <a:endParaRPr lang="en-US" sz="2800" b="1" dirty="0">
              <a:latin typeface="TH Srisakdi" pitchFamily="2" charset="-34"/>
              <a:cs typeface="TH Srisakdi" pitchFamily="2" charset="-34"/>
            </a:endParaRPr>
          </a:p>
        </p:txBody>
      </p:sp>
      <p:sp>
        <p:nvSpPr>
          <p:cNvPr id="5" name="ลูกศรลง 4"/>
          <p:cNvSpPr/>
          <p:nvPr/>
        </p:nvSpPr>
        <p:spPr>
          <a:xfrm rot="14625246">
            <a:off x="1896203" y="3614991"/>
            <a:ext cx="360040" cy="358828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1331640" y="4149080"/>
            <a:ext cx="4053632" cy="1542871"/>
          </a:xfrm>
          <a:prstGeom prst="roundRect">
            <a:avLst/>
          </a:prstGeom>
          <a:scene3d>
            <a:camera prst="isometricOffAxis2Left"/>
            <a:lightRig rig="threePt" dir="t"/>
          </a:scene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H Srisakdi" pitchFamily="2" charset="-34"/>
                <a:cs typeface="TH Srisakdi" pitchFamily="2" charset="-34"/>
              </a:rPr>
              <a:t>คำรงตำแหน่งระดับชำนาญการพิเศษ </a:t>
            </a:r>
            <a:r>
              <a:rPr lang="th-TH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eorgia"/>
                <a:cs typeface="TH Srisakdi" pitchFamily="2" charset="-34"/>
              </a:rPr>
              <a:t>≥ </a:t>
            </a:r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eorgia"/>
                <a:cs typeface="TH Srisakdi" pitchFamily="2" charset="-34"/>
              </a:rPr>
              <a:t>3 </a:t>
            </a:r>
            <a:r>
              <a:rPr lang="th-TH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eorgia"/>
                <a:cs typeface="TH Srisakdi" pitchFamily="2" charset="-34"/>
              </a:rPr>
              <a:t>ปี</a:t>
            </a:r>
          </a:p>
          <a:p>
            <a:r>
              <a:rPr lang="th-TH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H Srisakdi" pitchFamily="2" charset="-34"/>
                <a:cs typeface="TH Srisakdi" pitchFamily="2" charset="-34"/>
              </a:rPr>
              <a:t>คำรงตำแหน่งระดับชำนาญ</a:t>
            </a:r>
            <a:r>
              <a:rPr lang="th-TH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H Srisakdi" pitchFamily="2" charset="-34"/>
                <a:cs typeface="TH Srisakdi" pitchFamily="2" charset="-34"/>
              </a:rPr>
              <a:t>การ </a:t>
            </a:r>
            <a:r>
              <a:rPr lang="th-TH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TH Srisakdi" pitchFamily="2" charset="-34"/>
              </a:rPr>
              <a:t>≥ </a:t>
            </a:r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TH Srisakdi" pitchFamily="2" charset="-34"/>
              </a:rPr>
              <a:t>7 </a:t>
            </a:r>
            <a:r>
              <a:rPr lang="th-TH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TH Srisakdi" pitchFamily="2" charset="-34"/>
              </a:rPr>
              <a:t>ปี</a:t>
            </a:r>
            <a:endParaRPr lang="th-TH" sz="2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H Srisakdi" pitchFamily="2" charset="-34"/>
              <a:cs typeface="TH Srisakdi" pitchFamily="2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523157" y="6021288"/>
            <a:ext cx="4262705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risakdi" pitchFamily="2" charset="-34"/>
                <a:cs typeface="TH Srisakdi" pitchFamily="2" charset="-34"/>
              </a:rPr>
              <a:t>ระยะเวลาในการก้าว เข้าสู้ตำแหน่ง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risakdi" pitchFamily="2" charset="-34"/>
              <a:cs typeface="TH Srisakdi" pitchFamily="2" charset="-34"/>
            </a:endParaRPr>
          </a:p>
        </p:txBody>
      </p:sp>
      <p:sp>
        <p:nvSpPr>
          <p:cNvPr id="14" name="ลูกศรลง 13"/>
          <p:cNvSpPr/>
          <p:nvPr/>
        </p:nvSpPr>
        <p:spPr>
          <a:xfrm rot="14625246">
            <a:off x="4401385" y="2843554"/>
            <a:ext cx="360040" cy="358828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4581405" y="3022969"/>
            <a:ext cx="4053632" cy="1542871"/>
          </a:xfrm>
          <a:prstGeom prst="roundRect">
            <a:avLst/>
          </a:prstGeom>
          <a:scene3d>
            <a:camera prst="isometricOffAxis2Left"/>
            <a:lightRig rig="threePt" dir="t"/>
          </a:scene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H Srisakdi" pitchFamily="2" charset="-34"/>
                <a:cs typeface="TH Srisakdi" pitchFamily="2" charset="-34"/>
              </a:rPr>
              <a:t>คำรงตำแหน่งระดับชำนาญการพิเศษ </a:t>
            </a:r>
            <a:r>
              <a:rPr lang="th-TH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eorgia"/>
                <a:cs typeface="TH Srisakdi" pitchFamily="2" charset="-34"/>
              </a:rPr>
              <a:t>≥ </a:t>
            </a:r>
            <a:r>
              <a:rPr lang="en-US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eorgia"/>
                <a:cs typeface="TH Srisakdi" pitchFamily="2" charset="-34"/>
              </a:rPr>
              <a:t>4</a:t>
            </a:r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eorgia"/>
                <a:cs typeface="TH Srisakdi" pitchFamily="2" charset="-34"/>
              </a:rPr>
              <a:t> </a:t>
            </a:r>
            <a:r>
              <a:rPr lang="th-TH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eorgia"/>
                <a:cs typeface="TH Srisakdi" pitchFamily="2" charset="-34"/>
              </a:rPr>
              <a:t>ปี</a:t>
            </a:r>
          </a:p>
          <a:p>
            <a:r>
              <a:rPr lang="th-TH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H Srisakdi" pitchFamily="2" charset="-34"/>
                <a:cs typeface="TH Srisakdi" pitchFamily="2" charset="-34"/>
              </a:rPr>
              <a:t>คำรงตำแหน่ง</a:t>
            </a:r>
            <a:r>
              <a:rPr lang="th-TH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H Srisakdi" pitchFamily="2" charset="-34"/>
                <a:cs typeface="TH Srisakdi" pitchFamily="2" charset="-34"/>
              </a:rPr>
              <a:t>ระดับผอ.กองหรือเทียบเท่า </a:t>
            </a:r>
            <a:r>
              <a:rPr lang="th-TH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TH Srisakdi" pitchFamily="2" charset="-34"/>
              </a:rPr>
              <a:t>≥ </a:t>
            </a:r>
            <a:r>
              <a:rPr lang="en-US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TH Srisakdi" pitchFamily="2" charset="-34"/>
              </a:rPr>
              <a:t>1</a:t>
            </a:r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TH Srisakdi" pitchFamily="2" charset="-34"/>
              </a:rPr>
              <a:t> </a:t>
            </a:r>
            <a:r>
              <a:rPr lang="th-TH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TH Srisakdi" pitchFamily="2" charset="-34"/>
              </a:rPr>
              <a:t>ปี</a:t>
            </a:r>
            <a:endParaRPr lang="th-TH" sz="2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H Srisakdi" pitchFamily="2" charset="-34"/>
              <a:cs typeface="TH Srisakdi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2733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2ED47FD-CD8E-4EC8-A7E3-BF3AC4BC5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82ED47FD-CD8E-4EC8-A7E3-BF3AC4BC5C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BFB392-8886-42EA-AACE-F2E46EDED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49BFB392-8886-42EA-AACE-F2E46EDED4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B4E300-8D3C-4DA1-B562-46CEC7B8BF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20B4E300-8D3C-4DA1-B562-46CEC7B8BF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6623A1-1D4F-4B94-A6D3-04DDB1739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>
                                            <p:graphicEl>
                                              <a:dgm id="{5E6623A1-1D4F-4B94-A6D3-04DDB1739A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D3CCE1-F7C2-4AE8-96FF-914F83781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A8D3CCE1-F7C2-4AE8-96FF-914F83781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1520" y="836712"/>
            <a:ext cx="82296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4000" b="1" dirty="0" smtClean="0">
                <a:latin typeface="TH Charmonman" pitchFamily="66" charset="-34"/>
                <a:cs typeface="TH Charmonman" pitchFamily="66" charset="-34"/>
              </a:rPr>
              <a:t>วิสัยทัศน์</a:t>
            </a:r>
            <a:r>
              <a:rPr lang="en-US" sz="4000" b="1" dirty="0" smtClean="0">
                <a:latin typeface="TH Charmonman" pitchFamily="66" charset="-34"/>
                <a:cs typeface="TH Charmonman" pitchFamily="66" charset="-34"/>
              </a:rPr>
              <a:t> </a:t>
            </a:r>
            <a:r>
              <a:rPr lang="th-TH" sz="4000" b="1" dirty="0" smtClean="0">
                <a:solidFill>
                  <a:srgbClr val="FF0000"/>
                </a:solidFill>
                <a:latin typeface="TH Charmonman" pitchFamily="66" charset="-34"/>
                <a:cs typeface="TH Charmonman" pitchFamily="66" charset="-34"/>
              </a:rPr>
              <a:t>(</a:t>
            </a:r>
            <a:r>
              <a:rPr lang="en-US" sz="4000" b="1" dirty="0">
                <a:solidFill>
                  <a:srgbClr val="FF0000"/>
                </a:solidFill>
                <a:latin typeface="TH Charmonman" pitchFamily="66" charset="-34"/>
                <a:cs typeface="TH Charmonman" pitchFamily="66" charset="-34"/>
              </a:rPr>
              <a:t>Vision</a:t>
            </a:r>
            <a:r>
              <a:rPr lang="th-TH" sz="4000" b="1" dirty="0">
                <a:solidFill>
                  <a:srgbClr val="FF0000"/>
                </a:solidFill>
                <a:latin typeface="TH Charmonman" pitchFamily="66" charset="-34"/>
                <a:cs typeface="TH Charmonman" pitchFamily="66" charset="-34"/>
              </a:rPr>
              <a:t>)</a:t>
            </a:r>
            <a:r>
              <a:rPr lang="en-US" sz="4000" b="1" dirty="0">
                <a:solidFill>
                  <a:srgbClr val="FF0000"/>
                </a:solidFill>
                <a:latin typeface="TH Charmonman" pitchFamily="66" charset="-34"/>
                <a:cs typeface="TH Charmonman" pitchFamily="66" charset="-34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TH Charmonman" pitchFamily="66" charset="-34"/>
                <a:cs typeface="TH Charmonman" pitchFamily="66" charset="-34"/>
              </a:rPr>
            </a:br>
            <a:r>
              <a:rPr lang="th-TH" sz="4000" b="1" dirty="0">
                <a:latin typeface="TH Charmonman" pitchFamily="66" charset="-34"/>
                <a:cs typeface="TH Charmonman" pitchFamily="66" charset="-34"/>
              </a:rPr>
              <a:t/>
            </a:r>
            <a:br>
              <a:rPr lang="th-TH" sz="4000" b="1" dirty="0">
                <a:latin typeface="TH Charmonman" pitchFamily="66" charset="-34"/>
                <a:cs typeface="TH Charmonman" pitchFamily="66" charset="-34"/>
              </a:rPr>
            </a:br>
            <a:endParaRPr lang="th-TH" sz="4000" b="1" dirty="0">
              <a:latin typeface="TH Charmonman" pitchFamily="66" charset="-34"/>
              <a:cs typeface="TH Charmonman" pitchFamily="66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3096344"/>
          </a:xfrm>
        </p:spPr>
        <p:txBody>
          <a:bodyPr>
            <a:noAutofit/>
          </a:bodyPr>
          <a:lstStyle/>
          <a:p>
            <a:pPr marL="0" indent="0" algn="ctr">
              <a:buNone/>
              <a:tabLst>
                <a:tab pos="357188" algn="l"/>
              </a:tabLst>
              <a:defRPr/>
            </a:pPr>
            <a:r>
              <a:rPr lang="th-TH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“เป็นมหาวิทยาลัยคุณภาพชั้นนำแห่งการสร้างสรรค์คุณค่าสู่สังคม </a:t>
            </a:r>
            <a:endParaRPr lang="th-TH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rmonman" pitchFamily="66" charset="-34"/>
              <a:cs typeface="TH Charmonman" pitchFamily="66" charset="-34"/>
            </a:endParaRPr>
          </a:p>
          <a:p>
            <a:pPr marL="0" indent="0" algn="ctr">
              <a:buNone/>
              <a:tabLst>
                <a:tab pos="357188" algn="l"/>
              </a:tabLst>
              <a:defRPr/>
            </a:pPr>
            <a:r>
              <a:rPr lang="th-TH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และ</a:t>
            </a:r>
            <a:r>
              <a:rPr lang="th-TH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พัฒนาสู่ความเป็นเลิศ บนฐานของนวัตกรรม และภูมิปัญญาไทย”</a:t>
            </a:r>
            <a:br>
              <a:rPr lang="th-TH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</a:br>
            <a:r>
              <a:rPr lang="th-TH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“ 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Be Top Quality University and Excellence based on Innovation , and Thai Wisdom ”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43808" y="4149080"/>
            <a:ext cx="5544616" cy="1143001"/>
          </a:xfrm>
        </p:spPr>
        <p:txBody>
          <a:bodyPr>
            <a:noAutofit/>
          </a:bodyPr>
          <a:lstStyle/>
          <a:p>
            <a:r>
              <a:rPr lang="th-TH" sz="6000" b="1" dirty="0" smtClean="0">
                <a:solidFill>
                  <a:srgbClr val="00B050"/>
                </a:solidFill>
                <a:latin typeface="TH Srisakdi" pitchFamily="2" charset="-34"/>
                <a:cs typeface="TH Srisakdi" pitchFamily="2" charset="-34"/>
              </a:rPr>
              <a:t>โครงสร้างค่าตอบแทนและเงินประจำตำแหน่ง</a:t>
            </a:r>
            <a:endParaRPr lang="en-US" sz="6000" b="1" dirty="0">
              <a:solidFill>
                <a:srgbClr val="00B050"/>
              </a:solidFill>
              <a:latin typeface="TH Srisakdi" pitchFamily="2" charset="-34"/>
              <a:cs typeface="TH Srisakdi" pitchFamily="2" charset="-34"/>
            </a:endParaRPr>
          </a:p>
        </p:txBody>
      </p:sp>
      <p:pic>
        <p:nvPicPr>
          <p:cNvPr id="3074" name="Picture 2" descr="C:\Users\User\Pictures\New folder\147536-18-35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36" y="970716"/>
            <a:ext cx="3212352" cy="24092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6603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47069203"/>
              </p:ext>
            </p:extLst>
          </p:nvPr>
        </p:nvGraphicFramePr>
        <p:xfrm>
          <a:off x="328612" y="1143000"/>
          <a:ext cx="8486776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125759"/>
            <a:ext cx="5105400" cy="638945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solidFill>
                  <a:srgbClr val="FFFF00"/>
                </a:solidFill>
                <a:latin typeface="TH Srisakdi" pitchFamily="2" charset="-34"/>
                <a:cs typeface="TH Srisakdi" pitchFamily="2" charset="-34"/>
              </a:rPr>
              <a:t>โครงสร้างค่าตอบแทน</a:t>
            </a:r>
            <a:endParaRPr lang="en-US" sz="3200" b="1" dirty="0">
              <a:solidFill>
                <a:srgbClr val="FFFF00"/>
              </a:solidFill>
              <a:latin typeface="TH Srisakdi" pitchFamily="2" charset="-34"/>
              <a:cs typeface="TH Srisakdi" pitchFamily="2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2AB35D-7F85-4F08-9397-AA61FB004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372AB35D-7F85-4F08-9397-AA61FB004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372AB35D-7F85-4F08-9397-AA61FB004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graphicEl>
                                              <a:dgm id="{372AB35D-7F85-4F08-9397-AA61FB0044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" dur="1000" spd="-100000" fill="hold"/>
                                        <p:tgtEl>
                                          <p:spTgt spid="3">
                                            <p:graphicEl>
                                              <a:dgm id="{372AB35D-7F85-4F08-9397-AA61FB004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FF70E3-3B35-4DF9-A907-606680DFC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graphicEl>
                                              <a:dgm id="{43FF70E3-3B35-4DF9-A907-606680DFC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43FF70E3-3B35-4DF9-A907-606680DFC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graphicEl>
                                              <a:dgm id="{43FF70E3-3B35-4DF9-A907-606680DFC1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4" dur="1000" spd="-100000" fill="hold"/>
                                        <p:tgtEl>
                                          <p:spTgt spid="3">
                                            <p:graphicEl>
                                              <a:dgm id="{43FF70E3-3B35-4DF9-A907-606680DFC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E75915-E9B1-4ABD-839B-3CFD5E25D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40E75915-E9B1-4ABD-839B-3CFD5E25D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40E75915-E9B1-4ABD-839B-3CFD5E25D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40E75915-E9B1-4ABD-839B-3CFD5E25D2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5" dur="1000" spd="-100000" fill="hold"/>
                                        <p:tgtEl>
                                          <p:spTgt spid="3">
                                            <p:graphicEl>
                                              <a:dgm id="{40E75915-E9B1-4ABD-839B-3CFD5E25D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3" grpId="1">
        <p:bldSub>
          <a:bldDgm bld="one"/>
        </p:bldSub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795" y="638945"/>
            <a:ext cx="8229600" cy="914400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solidFill>
                  <a:srgbClr val="0000CC"/>
                </a:solidFill>
                <a:latin typeface="TH Srisakdi" pitchFamily="2" charset="-34"/>
                <a:cs typeface="TH Srisakdi" pitchFamily="2" charset="-34"/>
              </a:rPr>
              <a:t>ตำแหน่งประเภททั่วไป</a:t>
            </a:r>
            <a:endParaRPr lang="en-US" sz="4000" b="1" dirty="0">
              <a:solidFill>
                <a:srgbClr val="0000CC"/>
              </a:solidFill>
              <a:latin typeface="TH Srisakdi" pitchFamily="2" charset="-34"/>
              <a:cs typeface="TH Srisakdi" pitchFamily="2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74701"/>
              </p:ext>
            </p:extLst>
          </p:nvPr>
        </p:nvGraphicFramePr>
        <p:xfrm>
          <a:off x="323528" y="1124744"/>
          <a:ext cx="82296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23795" y="0"/>
            <a:ext cx="5105400" cy="6389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th-TH" sz="28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th-TH" sz="3200" b="1" dirty="0" smtClean="0">
                <a:solidFill>
                  <a:srgbClr val="FFFF00"/>
                </a:solidFill>
                <a:latin typeface="TH Srisakdi" pitchFamily="2" charset="-34"/>
                <a:cs typeface="TH Srisakdi" pitchFamily="2" charset="-34"/>
              </a:rPr>
              <a:t>โครงสร้างค่าตอบแทน</a:t>
            </a:r>
            <a:endParaRPr lang="th-TH" sz="3200" b="1" dirty="0">
              <a:solidFill>
                <a:srgbClr val="FFFF00"/>
              </a:solidFill>
              <a:latin typeface="TH Srisakdi" pitchFamily="2" charset="-34"/>
              <a:cs typeface="TH Srisakdi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44411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8229600" cy="914400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solidFill>
                  <a:srgbClr val="0000CC"/>
                </a:solidFill>
                <a:latin typeface="TH Srisakdi" pitchFamily="2" charset="-34"/>
                <a:cs typeface="TH Srisakdi" pitchFamily="2" charset="-34"/>
              </a:rPr>
              <a:t>ตำแหน่งประเภทบริหาร</a:t>
            </a:r>
            <a:endParaRPr lang="en-US" sz="4000" b="1" dirty="0">
              <a:solidFill>
                <a:srgbClr val="0000CC"/>
              </a:solidFill>
              <a:latin typeface="TH Srisakdi" pitchFamily="2" charset="-34"/>
              <a:cs typeface="TH Srisakdi" pitchFamily="2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4899412"/>
              </p:ext>
            </p:extLst>
          </p:nvPr>
        </p:nvGraphicFramePr>
        <p:xfrm>
          <a:off x="323528" y="1124744"/>
          <a:ext cx="82296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0" y="36533"/>
            <a:ext cx="5105400" cy="6389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th-TH" sz="28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th-TH" sz="3200" b="1" dirty="0" smtClean="0">
                <a:solidFill>
                  <a:srgbClr val="FFFF00"/>
                </a:solidFill>
                <a:latin typeface="TH Srisakdi" pitchFamily="2" charset="-34"/>
                <a:cs typeface="TH Srisakdi" pitchFamily="2" charset="-34"/>
              </a:rPr>
              <a:t>โครงสร้างค่าตอบแทน</a:t>
            </a:r>
            <a:endParaRPr lang="th-TH" sz="3200" b="1" dirty="0">
              <a:solidFill>
                <a:srgbClr val="FFFF00"/>
              </a:solidFill>
              <a:latin typeface="TH Srisakdi" pitchFamily="2" charset="-34"/>
              <a:cs typeface="TH Srisakdi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860267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675478"/>
            <a:ext cx="8229600" cy="914400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solidFill>
                  <a:srgbClr val="0000CC"/>
                </a:solidFill>
                <a:latin typeface="TH Srisakdi" pitchFamily="2" charset="-34"/>
                <a:cs typeface="TH Srisakdi" pitchFamily="2" charset="-34"/>
              </a:rPr>
              <a:t>ตำแหน่งประเภททางวิชาการ</a:t>
            </a:r>
            <a:endParaRPr lang="en-US" sz="4000" b="1" dirty="0">
              <a:solidFill>
                <a:srgbClr val="0000CC"/>
              </a:solidFill>
              <a:latin typeface="TH Srisakdi" pitchFamily="2" charset="-34"/>
              <a:cs typeface="TH Srisakdi" pitchFamily="2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701012"/>
              </p:ext>
            </p:extLst>
          </p:nvPr>
        </p:nvGraphicFramePr>
        <p:xfrm>
          <a:off x="323528" y="1124744"/>
          <a:ext cx="82296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0" y="36533"/>
            <a:ext cx="5105400" cy="6389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th-TH" sz="28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th-TH" sz="3200" b="1" dirty="0" smtClean="0">
                <a:solidFill>
                  <a:srgbClr val="FFFF00"/>
                </a:solidFill>
                <a:latin typeface="TH Srisakdi" pitchFamily="2" charset="-34"/>
                <a:cs typeface="TH Srisakdi" pitchFamily="2" charset="-34"/>
              </a:rPr>
              <a:t>โครงสร้างค่าตอบแทน</a:t>
            </a:r>
            <a:endParaRPr lang="th-TH" sz="3200" b="1" dirty="0">
              <a:solidFill>
                <a:srgbClr val="FFFF00"/>
              </a:solidFill>
              <a:latin typeface="TH Srisakdi" pitchFamily="2" charset="-34"/>
              <a:cs typeface="TH Srisakdi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603241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795" y="638945"/>
            <a:ext cx="8229600" cy="914400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solidFill>
                  <a:srgbClr val="0000CC"/>
                </a:solidFill>
                <a:latin typeface="TH Srisakdi" pitchFamily="2" charset="-34"/>
                <a:cs typeface="TH Srisakdi" pitchFamily="2" charset="-34"/>
              </a:rPr>
              <a:t>ค่าตอบแทนตำแหน่งเฉพาะสาขาวิชาชีพ (สำหรับสายสนับสนุน)</a:t>
            </a:r>
            <a:endParaRPr lang="en-US" sz="4000" b="1" dirty="0">
              <a:solidFill>
                <a:srgbClr val="0000CC"/>
              </a:solidFill>
              <a:latin typeface="TH Srisakdi" pitchFamily="2" charset="-34"/>
              <a:cs typeface="TH Srisakdi" pitchFamily="2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9941592"/>
              </p:ext>
            </p:extLst>
          </p:nvPr>
        </p:nvGraphicFramePr>
        <p:xfrm>
          <a:off x="323528" y="1124744"/>
          <a:ext cx="82296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23795" y="0"/>
            <a:ext cx="5105400" cy="6389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th-TH" sz="28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th-TH" sz="3200" b="1" dirty="0" smtClean="0">
                <a:solidFill>
                  <a:srgbClr val="FFFF00"/>
                </a:solidFill>
                <a:latin typeface="TH Srisakdi" pitchFamily="2" charset="-34"/>
                <a:cs typeface="TH Srisakdi" pitchFamily="2" charset="-34"/>
              </a:rPr>
              <a:t>โครงสร้างค่าตอบแทน</a:t>
            </a:r>
            <a:endParaRPr lang="th-TH" sz="3200" b="1" dirty="0">
              <a:solidFill>
                <a:srgbClr val="FFFF00"/>
              </a:solidFill>
              <a:latin typeface="TH Srisakdi" pitchFamily="2" charset="-34"/>
              <a:cs typeface="TH Srisakdi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66620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600" b="1" dirty="0">
                <a:solidFill>
                  <a:srgbClr val="00B050"/>
                </a:solidFill>
                <a:latin typeface="TH Charm of AU" pitchFamily="34" charset="-34"/>
                <a:cs typeface="TH Charm of AU" pitchFamily="34" charset="-34"/>
              </a:rPr>
              <a:t>จรรยาบรรณ</a:t>
            </a:r>
            <a:endParaRPr lang="en-US" sz="6600" b="1" dirty="0">
              <a:solidFill>
                <a:srgbClr val="00B050"/>
              </a:solidFill>
              <a:latin typeface="TH Charm of AU" pitchFamily="34" charset="-34"/>
              <a:cs typeface="TH Charm of AU" pitchFamily="34" charset="-34"/>
            </a:endParaRP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User\Pictures\New folder\147536-18-35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36" y="970716"/>
            <a:ext cx="3212352" cy="24092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936463"/>
      </p:ext>
    </p:extLst>
  </p:cSld>
  <p:clrMapOvr>
    <a:masterClrMapping/>
  </p:clrMapOvr>
  <p:transition spd="slow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uccessbyyou.files.wordpress.com/2013/05/faq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68760"/>
            <a:ext cx="4501664" cy="337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Pictures\New folder\147536-18-358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36" y="970716"/>
            <a:ext cx="3212352" cy="24092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ผลการค้นหารูปภาพสำหรับ ภาพคำถามคำตอบ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.slidesharecdn.com/6-130719001625-phpapp02/95/6-12-638.jpg?cb=13741930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Pictures\New folder\147536-18-358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36" y="970716"/>
            <a:ext cx="3212352" cy="24092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ผลการค้นหารูปภาพสำหรับ ภาพคำถามคำตอบ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93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49329" y="1988840"/>
            <a:ext cx="5105400" cy="1143001"/>
          </a:xfrm>
        </p:spPr>
        <p:txBody>
          <a:bodyPr>
            <a:normAutofit/>
          </a:bodyPr>
          <a:lstStyle/>
          <a:p>
            <a:r>
              <a:rPr lang="th-TH" sz="5400" b="1" dirty="0" smtClean="0">
                <a:solidFill>
                  <a:srgbClr val="00B050"/>
                </a:solidFill>
                <a:latin typeface="TH Srisakdi" pitchFamily="2" charset="-34"/>
                <a:cs typeface="TH Srisakdi" pitchFamily="2" charset="-34"/>
              </a:rPr>
              <a:t>กองทุนพนักงานมหาวิทยาลัย</a:t>
            </a:r>
            <a:endParaRPr lang="en-US" sz="5400" b="1" dirty="0">
              <a:solidFill>
                <a:srgbClr val="00B050"/>
              </a:solidFill>
              <a:latin typeface="TH Srisakdi" pitchFamily="2" charset="-34"/>
              <a:cs typeface="TH Srisakdi" pitchFamily="2" charset="-34"/>
            </a:endParaRPr>
          </a:p>
        </p:txBody>
      </p:sp>
      <p:pic>
        <p:nvPicPr>
          <p:cNvPr id="3074" name="Picture 2" descr="C:\Users\User\Pictures\New folder\147536-18-35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36" y="970716"/>
            <a:ext cx="3212352" cy="24092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7043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467544" y="2708920"/>
            <a:ext cx="82173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357188" algn="l"/>
              </a:tabLst>
              <a:defRPr/>
            </a:pPr>
            <a:r>
              <a:rPr lang="th-TH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“พัฒนาคุณภาพผลงานตามภารกิจหลักของมหาวิทยาลัยราช</a:t>
            </a:r>
            <a:r>
              <a:rPr lang="th-TH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ภัฏ</a:t>
            </a:r>
            <a:r>
              <a:rPr lang="th-TH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ทุกด้าน และดูแลคุณภาพชีวิตบุคลากร </a:t>
            </a:r>
            <a:endParaRPr lang="th-TH" sz="40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rmonman" pitchFamily="66" charset="-34"/>
              <a:cs typeface="TH Charmonman" pitchFamily="66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357188" algn="l"/>
              </a:tabLst>
              <a:defRPr/>
            </a:pPr>
            <a:r>
              <a:rPr lang="th-TH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ของ</a:t>
            </a:r>
            <a:r>
              <a:rPr lang="th-TH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มหาวิทยาลัยทุกคน”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rmonman" pitchFamily="66" charset="-34"/>
              <a:cs typeface="TH Charmonman" pitchFamily="66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55576" y="1052736"/>
            <a:ext cx="40662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h-TH" sz="4000" b="1" dirty="0" err="1">
                <a:latin typeface="TH Charmonman" pitchFamily="66" charset="-34"/>
                <a:cs typeface="TH Charmonman" pitchFamily="66" charset="-34"/>
              </a:rPr>
              <a:t>พันธ</a:t>
            </a:r>
            <a:r>
              <a:rPr lang="th-TH" sz="4000" b="1" dirty="0">
                <a:latin typeface="TH Charmonman" pitchFamily="66" charset="-34"/>
                <a:cs typeface="TH Charmonman" pitchFamily="66" charset="-34"/>
              </a:rPr>
              <a:t>กิจ  </a:t>
            </a:r>
            <a:r>
              <a:rPr lang="th-TH" sz="4000" b="1" dirty="0" smtClean="0">
                <a:solidFill>
                  <a:srgbClr val="FF0000"/>
                </a:solidFill>
                <a:latin typeface="TH Charmonman" pitchFamily="66" charset="-34"/>
                <a:cs typeface="TH Charmonman" pitchFamily="66" charset="-34"/>
              </a:rPr>
              <a:t>(</a:t>
            </a:r>
            <a:r>
              <a:rPr lang="en-US" sz="4000" b="1" dirty="0" smtClean="0">
                <a:solidFill>
                  <a:srgbClr val="FF0000"/>
                </a:solidFill>
                <a:latin typeface="TH Charmonman" pitchFamily="66" charset="-34"/>
                <a:cs typeface="TH Charmonman" pitchFamily="66" charset="-34"/>
              </a:rPr>
              <a:t>Mission</a:t>
            </a:r>
            <a:r>
              <a:rPr lang="th-TH" sz="4000" b="1" dirty="0">
                <a:solidFill>
                  <a:srgbClr val="FF0000"/>
                </a:solidFill>
                <a:latin typeface="TH Charmonman" pitchFamily="66" charset="-34"/>
                <a:cs typeface="TH Charmonman" pitchFamily="66" charset="-34"/>
              </a:rPr>
              <a:t>)</a:t>
            </a:r>
            <a:endParaRPr lang="en-US" sz="4000" b="1" dirty="0">
              <a:solidFill>
                <a:srgbClr val="FF0000"/>
              </a:solidFill>
              <a:latin typeface="TH Charmonman" pitchFamily="66" charset="-34"/>
              <a:cs typeface="TH Charmonman" pitchFamily="66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21381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ไดอะแกรม 1"/>
          <p:cNvGraphicFramePr/>
          <p:nvPr>
            <p:extLst>
              <p:ext uri="{D42A27DB-BD31-4B8C-83A1-F6EECF244321}">
                <p14:modId xmlns:p14="http://schemas.microsoft.com/office/powerpoint/2010/main" val="3963489260"/>
              </p:ext>
            </p:extLst>
          </p:nvPr>
        </p:nvGraphicFramePr>
        <p:xfrm>
          <a:off x="144016" y="548680"/>
          <a:ext cx="889248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-27296" y="0"/>
            <a:ext cx="5105400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th-TH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smtClean="0">
                <a:solidFill>
                  <a:srgbClr val="FFFF00"/>
                </a:solidFill>
                <a:latin typeface="TH Srisakdi" pitchFamily="2" charset="-34"/>
                <a:cs typeface="TH Srisakdi" pitchFamily="2" charset="-34"/>
              </a:rPr>
              <a:t>กองทุนพนักงานมหาวิทยาลัย</a:t>
            </a:r>
            <a:endParaRPr lang="th-TH" sz="3600" b="1" dirty="0">
              <a:solidFill>
                <a:srgbClr val="FFFF00"/>
              </a:solidFill>
              <a:latin typeface="TH Srisakdi" pitchFamily="2" charset="-34"/>
              <a:cs typeface="TH Srisakdi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355677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611560" y="1760622"/>
            <a:ext cx="821736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57188" algn="l"/>
              </a:tabLst>
              <a:defRPr/>
            </a:pPr>
            <a:r>
              <a:rPr lang="th-TH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1. ผ่านการประเมินคุณภาพจากหน่วยงานภายนอก ทุกหน่วยงานในระดับ “ดีมาก”</a:t>
            </a:r>
            <a:br>
              <a:rPr lang="th-TH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</a:br>
            <a:r>
              <a:rPr lang="th-TH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2. ได้รับการจัดอันดับ 1 ใน 10 อันดับแรกของมหาวิทยาลัยราช</a:t>
            </a:r>
            <a:r>
              <a:rPr lang="th-TH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ภัฏ</a:t>
            </a:r>
            <a:r>
              <a:rPr lang="th-TH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ทั่วประเทศ และอย่างน้อย 1 สาขาวิชาได้รับการจัดอันดับในระดับอาเซียน </a:t>
            </a:r>
            <a:br>
              <a:rPr lang="th-TH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</a:br>
            <a:r>
              <a:rPr lang="th-TH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3. บุคลากรได้รับการพัฒนา และดูแลด้าน</a:t>
            </a:r>
            <a:r>
              <a:rPr lang="th-TH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สวัสดิ</a:t>
            </a:r>
            <a:r>
              <a:rPr lang="th-TH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onman" pitchFamily="66" charset="-34"/>
                <a:cs typeface="TH Charmonman" pitchFamily="66" charset="-34"/>
              </a:rPr>
              <a:t>ภาพ สวัสดิการ ค่าตอบแทนอย่างเหมาะสม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rmonman" pitchFamily="66" charset="-34"/>
              <a:cs typeface="TH Charmonman" pitchFamily="66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580818" y="725865"/>
            <a:ext cx="40662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4400" b="1" dirty="0">
                <a:latin typeface="TH Charmonman" pitchFamily="66" charset="-34"/>
                <a:cs typeface="TH Charmonman" pitchFamily="66" charset="-34"/>
              </a:rPr>
              <a:t>เป้าประสงค์</a:t>
            </a:r>
            <a:r>
              <a:rPr lang="th-TH" sz="4400" b="1" dirty="0">
                <a:solidFill>
                  <a:srgbClr val="FF0000"/>
                </a:solidFill>
                <a:latin typeface="TH Charmonman" pitchFamily="66" charset="-34"/>
                <a:cs typeface="TH Charmonman" pitchFamily="66" charset="-34"/>
              </a:rPr>
              <a:t>(</a:t>
            </a:r>
            <a:r>
              <a:rPr lang="en-US" sz="4400" b="1" dirty="0">
                <a:solidFill>
                  <a:srgbClr val="FF0000"/>
                </a:solidFill>
                <a:latin typeface="TH Charmonman" pitchFamily="66" charset="-34"/>
                <a:cs typeface="TH Charmonman" pitchFamily="66" charset="-34"/>
              </a:rPr>
              <a:t>Goals)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4242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635896" y="1844824"/>
            <a:ext cx="5105400" cy="1956048"/>
          </a:xfrm>
        </p:spPr>
        <p:txBody>
          <a:bodyPr>
            <a:noAutofit/>
          </a:bodyPr>
          <a:lstStyle/>
          <a:p>
            <a:r>
              <a:rPr lang="th-TH" sz="8800" b="1" dirty="0" smtClean="0">
                <a:solidFill>
                  <a:srgbClr val="00B050"/>
                </a:solidFill>
                <a:latin typeface="TH Charmonman" pitchFamily="66" charset="-34"/>
                <a:cs typeface="TH Charmonman" pitchFamily="66" charset="-34"/>
              </a:rPr>
              <a:t>แนะนำผู้บริหาร</a:t>
            </a:r>
            <a:endParaRPr lang="en-US" sz="8800" b="1" dirty="0">
              <a:solidFill>
                <a:srgbClr val="00B050"/>
              </a:solidFill>
              <a:latin typeface="TH Charmonman" pitchFamily="66" charset="-34"/>
              <a:cs typeface="TH Charmonman" pitchFamily="66" charset="-34"/>
            </a:endParaRPr>
          </a:p>
        </p:txBody>
      </p:sp>
      <p:pic>
        <p:nvPicPr>
          <p:cNvPr id="4" name="Picture 2" descr="C:\Users\User\Pictures\New folder\147536-18-35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36" y="970716"/>
            <a:ext cx="3212352" cy="24092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7917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3470019" y="73466"/>
            <a:ext cx="1776401" cy="2512313"/>
            <a:chOff x="5709168" y="34661"/>
            <a:chExt cx="1776401" cy="2512313"/>
          </a:xfrm>
        </p:grpSpPr>
        <p:pic>
          <p:nvPicPr>
            <p:cNvPr id="4100" name="Picture 4" descr="C:\Users\User\Pictures\thf01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341212" y="402617"/>
              <a:ext cx="2512313" cy="17764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749218" y="217318"/>
              <a:ext cx="1727288" cy="210889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6089" y="3316628"/>
            <a:ext cx="1795711" cy="2091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34666" y="3212976"/>
            <a:ext cx="1930652" cy="222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00244" y="2354947"/>
            <a:ext cx="234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PSL ScriptSP" pitchFamily="18" charset="-34"/>
                <a:cs typeface="PSL ScriptSP" pitchFamily="18" charset="-34"/>
              </a:rPr>
              <a:t>ผศ.ดร.ชัยฤทธิ์  ศิลาเดช</a:t>
            </a:r>
            <a:endParaRPr lang="en-US" sz="2400" b="1" dirty="0">
              <a:latin typeface="PSL ScriptSP" pitchFamily="18" charset="-34"/>
              <a:cs typeface="PSL ScriptSP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2751311"/>
            <a:ext cx="4180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PSL ScriptSP" pitchFamily="18" charset="-34"/>
                <a:cs typeface="PSL ScriptSP" pitchFamily="18" charset="-34"/>
              </a:rPr>
              <a:t>อธิการบดี มหาวิทยาลัยราช</a:t>
            </a:r>
            <a:r>
              <a:rPr lang="th-TH" sz="2400" b="1" dirty="0" err="1" smtClean="0">
                <a:latin typeface="PSL ScriptSP" pitchFamily="18" charset="-34"/>
                <a:cs typeface="PSL ScriptSP" pitchFamily="18" charset="-34"/>
              </a:rPr>
              <a:t>ภัฏ</a:t>
            </a:r>
            <a:r>
              <a:rPr lang="th-TH" sz="2400" b="1" dirty="0" smtClean="0">
                <a:latin typeface="PSL ScriptSP" pitchFamily="18" charset="-34"/>
                <a:cs typeface="PSL ScriptSP" pitchFamily="18" charset="-34"/>
              </a:rPr>
              <a:t>หมู่บ้านจอมบึง</a:t>
            </a:r>
            <a:endParaRPr lang="en-US" sz="2400" b="1" dirty="0">
              <a:latin typeface="PSL ScriptSP" pitchFamily="18" charset="-34"/>
              <a:cs typeface="PSL ScriptSP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9881" y="5294574"/>
            <a:ext cx="2369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PSL ScriptSP" pitchFamily="18" charset="-34"/>
                <a:cs typeface="PSL ScriptSP" pitchFamily="18" charset="-34"/>
              </a:rPr>
              <a:t>ผศ.อรรถพล  อุสายพันธ์</a:t>
            </a:r>
            <a:endParaRPr lang="en-US" sz="2400" b="1" dirty="0">
              <a:latin typeface="PSL ScriptSP" pitchFamily="18" charset="-34"/>
              <a:cs typeface="PSL ScriptSP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5690938"/>
            <a:ext cx="2505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PSL ScriptSP" pitchFamily="18" charset="-34"/>
                <a:cs typeface="PSL ScriptSP" pitchFamily="18" charset="-34"/>
              </a:rPr>
              <a:t>รองอธิการบดี ฝ่ายวิชาการ</a:t>
            </a:r>
            <a:endParaRPr lang="en-US" sz="2400" b="1" dirty="0">
              <a:latin typeface="PSL ScriptSP" pitchFamily="18" charset="-34"/>
              <a:cs typeface="PSL ScriptSP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8205" y="5286423"/>
            <a:ext cx="2074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latin typeface="PSL ScriptSP" pitchFamily="18" charset="-34"/>
                <a:cs typeface="PSL ScriptSP" pitchFamily="18" charset="-34"/>
              </a:rPr>
              <a:t>อ</a:t>
            </a:r>
            <a:r>
              <a:rPr lang="th-TH" sz="2400" b="1" dirty="0" smtClean="0">
                <a:latin typeface="PSL ScriptSP" pitchFamily="18" charset="-34"/>
                <a:cs typeface="PSL ScriptSP" pitchFamily="18" charset="-34"/>
              </a:rPr>
              <a:t>.ดร.อาคม  เจริญสุข</a:t>
            </a:r>
            <a:endParaRPr lang="en-US" sz="2400" b="1" dirty="0">
              <a:latin typeface="PSL ScriptSP" pitchFamily="18" charset="-34"/>
              <a:cs typeface="PSL ScriptSP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95745" y="5682787"/>
            <a:ext cx="35189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 smtClean="0">
                <a:latin typeface="PSL ScriptSP" pitchFamily="18" charset="-34"/>
                <a:cs typeface="PSL ScriptSP" pitchFamily="18" charset="-34"/>
              </a:rPr>
              <a:t>รองอธิการบดี ฝ่ายวิจัยบริการวิชาการ </a:t>
            </a:r>
          </a:p>
          <a:p>
            <a:pPr algn="ctr"/>
            <a:r>
              <a:rPr lang="th-TH" sz="2400" b="1" dirty="0" smtClean="0">
                <a:latin typeface="PSL ScriptSP" pitchFamily="18" charset="-34"/>
                <a:cs typeface="PSL ScriptSP" pitchFamily="18" charset="-34"/>
              </a:rPr>
              <a:t>และกิจการนักศึกษา</a:t>
            </a:r>
            <a:endParaRPr lang="en-US" sz="2400" b="1" dirty="0">
              <a:latin typeface="PSL ScriptSP" pitchFamily="18" charset="-34"/>
              <a:cs typeface="PSL ScriptSP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449318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bN8jrcRkzLTOV54VyMEqh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bN8jrcRkzLTOV54VyMEqh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bN8jrcRkzLTOV54VyMEqh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heme/theme1.xml><?xml version="1.0" encoding="utf-8"?>
<a:theme xmlns:a="http://schemas.openxmlformats.org/drawingml/2006/main" name="รายงานสถานะโครงการ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3900</Words>
  <Application>Microsoft Office PowerPoint</Application>
  <PresentationFormat>นำเสนอทางหน้าจอ (4:3)</PresentationFormat>
  <Paragraphs>575</Paragraphs>
  <Slides>60</Slides>
  <Notes>20</Notes>
  <HiddenSlides>37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60</vt:i4>
      </vt:variant>
    </vt:vector>
  </HeadingPairs>
  <TitlesOfParts>
    <vt:vector size="61" baseType="lpstr">
      <vt:lpstr>รายงานสถานะโครงการ</vt:lpstr>
      <vt:lpstr>ระเบียบข้อบังคับต่างๆ</vt:lpstr>
      <vt:lpstr>ประเด็นคำถาม เพื่อนำหารือต่อ</vt:lpstr>
      <vt:lpstr>ภาพรวมโครงการ</vt:lpstr>
      <vt:lpstr>Vision &amp;Mission</vt:lpstr>
      <vt:lpstr>วิสัยทัศน์ (Vision)  </vt:lpstr>
      <vt:lpstr>งานนำเสนอ PowerPoint</vt:lpstr>
      <vt:lpstr>งานนำเสนอ PowerPoint</vt:lpstr>
      <vt:lpstr>แนะนำผู้บริหาร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โครงสร้าง</vt:lpstr>
      <vt:lpstr>โครงสร้างมหาวิทยาลัย</vt:lpstr>
      <vt:lpstr>งานนำเสนอ PowerPoint</vt:lpstr>
      <vt:lpstr>ระเบียบและข้อบังคับการปฏิบัติงาน</vt:lpstr>
      <vt:lpstr>เวลาปฏิบัติการ</vt:lpstr>
      <vt:lpstr>เวลาปฏิบัติการ</vt:lpstr>
      <vt:lpstr>เวลาปฏิบัติการ</vt:lpstr>
      <vt:lpstr>เครื่องแบบ</vt:lpstr>
      <vt:lpstr>งานนำเสนอ PowerPoint</vt:lpstr>
      <vt:lpstr>งานนำเสนอ PowerPoint</vt:lpstr>
      <vt:lpstr>งานนำเสนอ PowerPoint</vt:lpstr>
      <vt:lpstr>สิทธิการลา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การลางาน</vt:lpstr>
      <vt:lpstr>งานนำเสนอ PowerPoint</vt:lpstr>
      <vt:lpstr>สวัสดิการร่วมกับสำนักงาน สกสค.จังหวัดราชบุรี</vt:lpstr>
      <vt:lpstr>สวัสดิการและสิทธิประโยชน์</vt:lpstr>
      <vt:lpstr>งานนำเสนอ PowerPoint</vt:lpstr>
      <vt:lpstr>สวัสดิการและสิทธิประโยชน์</vt:lpstr>
      <vt:lpstr>งานนำเสนอ PowerPoint</vt:lpstr>
      <vt:lpstr>งานนำเสนอ PowerPoint</vt:lpstr>
      <vt:lpstr>สวัสดิการและสิทธิประโยชน์</vt:lpstr>
      <vt:lpstr>งานนำเสนอ PowerPoint</vt:lpstr>
      <vt:lpstr>ตำแหน่งทางวิชาการ</vt:lpstr>
      <vt:lpstr>เส้นทางความก้าวหน้าสายอาชีพ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ตำแหน่งสายงานสนับสนุน</vt:lpstr>
      <vt:lpstr>เส้นทางความก้าวหน้าสายอาชีพ</vt:lpstr>
      <vt:lpstr>เส้นทางความก้าวหน้าสายอาชีพ</vt:lpstr>
      <vt:lpstr>โครงสร้างค่าตอบแทนและเงินประจำตำแหน่ง</vt:lpstr>
      <vt:lpstr>โครงสร้างค่าตอบแทน</vt:lpstr>
      <vt:lpstr>ตำแหน่งประเภททั่วไป</vt:lpstr>
      <vt:lpstr>ตำแหน่งประเภทบริหาร</vt:lpstr>
      <vt:lpstr>ตำแหน่งประเภททางวิชาการ</vt:lpstr>
      <vt:lpstr>ค่าตอบแทนตำแหน่งเฉพาะสาขาวิชาชีพ (สำหรับสายสนับสนุน)</vt:lpstr>
      <vt:lpstr>จรรยาบรรณ</vt:lpstr>
      <vt:lpstr>งานนำเสนอ PowerPoint</vt:lpstr>
      <vt:lpstr>งานนำเสนอ PowerPoint</vt:lpstr>
      <vt:lpstr>กองทุนพนักงานมหาวิทยาลัย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2015-10-09T14:54:46Z</dcterms:created>
  <dcterms:modified xsi:type="dcterms:W3CDTF">2016-07-01T04:01:45Z</dcterms:modified>
</cp:coreProperties>
</file>