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3"/>
  </p:notesMasterIdLst>
  <p:sldIdLst>
    <p:sldId id="354" r:id="rId2"/>
    <p:sldId id="286" r:id="rId3"/>
    <p:sldId id="291" r:id="rId4"/>
    <p:sldId id="313" r:id="rId5"/>
    <p:sldId id="317" r:id="rId6"/>
    <p:sldId id="316" r:id="rId7"/>
    <p:sldId id="314" r:id="rId8"/>
    <p:sldId id="311" r:id="rId9"/>
    <p:sldId id="312" r:id="rId10"/>
    <p:sldId id="320" r:id="rId11"/>
    <p:sldId id="321" r:id="rId12"/>
  </p:sldIdLst>
  <p:sldSz cx="9144000" cy="6858000" type="screen4x3"/>
  <p:notesSz cx="6858000" cy="9945688"/>
  <p:defaultTextStyle>
    <a:defPPr>
      <a:defRPr lang="th-TH"/>
    </a:defPPr>
    <a:lvl1pPr marL="0" algn="l" defTabSz="914400" rtl="0" eaLnBrk="1" latinLnBrk="0" hangingPunct="1">
      <a:defRPr lang="th-TH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th-TH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th-TH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th-TH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th-TH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th-TH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th-TH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th-TH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th-TH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ส่วนเริ่มต้น" id="{992832F5-EA01-48E5-B403-87E193F50680}">
          <p14:sldIdLst/>
        </p14:section>
        <p14:section name="ภาพรวมโครงการ" id="{087866C3-7028-482C-8D34-6BF5363FBD75}">
          <p14:sldIdLst/>
        </p14:section>
        <p14:section name="การปรับปรุงสถานะ" id="{521DEF98-8796-4632-831A-16252E9A6054}">
          <p14:sldIdLst>
            <p14:sldId id="354"/>
            <p14:sldId id="286"/>
            <p14:sldId id="291"/>
            <p14:sldId id="313"/>
            <p14:sldId id="317"/>
            <p14:sldId id="316"/>
            <p14:sldId id="314"/>
            <p14:sldId id="311"/>
            <p14:sldId id="312"/>
          </p14:sldIdLst>
        </p14:section>
        <p14:section name="เส้นเวลา" id="{CF24EBA6-C924-424D-AC31-A4B9992A87E0}">
          <p14:sldIdLst/>
        </p14:section>
        <p14:section name="ขั้นตอนถัดไปและรายการการกระทำ" id="{C24C98EC-938D-4034-8DB8-5E8DBF16E3CB}">
          <p14:sldIdLst/>
        </p14:section>
        <p14:section name="ภาคผนวก" id="{E35CCD6A-2288-476E-BC93-C75323AE1F32}">
          <p14:sldIdLst>
            <p14:sldId id="320"/>
            <p14:sldId id="32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576">
          <p15:clr>
            <a:srgbClr val="A4A3A4"/>
          </p15:clr>
        </p15:guide>
        <p15:guide id="3" pos="2880">
          <p15:clr>
            <a:srgbClr val="A4A3A4"/>
          </p15:clr>
        </p15:guide>
        <p15:guide id="4" pos="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FF00FF"/>
    <a:srgbClr val="FF00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35" autoAdjust="0"/>
    <p:restoredTop sz="93416" autoAdjust="0"/>
  </p:normalViewPr>
  <p:slideViewPr>
    <p:cSldViewPr>
      <p:cViewPr varScale="1">
        <p:scale>
          <a:sx n="97" d="100"/>
          <a:sy n="97" d="100"/>
        </p:scale>
        <p:origin x="-1074" y="-96"/>
      </p:cViewPr>
      <p:guideLst>
        <p:guide orient="horz" pos="2160"/>
        <p:guide orient="horz" pos="576"/>
        <p:guide pos="288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gif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image" Target="../media/image8.gif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B8E9DD-C3AB-48BE-BDD9-B36680D8E327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3F2199-1AE5-44E2-8FA0-7EE0E4B5835C}">
      <dgm:prSet phldrT="[ข้อความ]" custT="1"/>
      <dgm:spPr/>
      <dgm:t>
        <a:bodyPr/>
        <a:lstStyle/>
        <a:p>
          <a:r>
            <a:rPr lang="th-TH" sz="4400" dirty="0" smtClean="0">
              <a:latin typeface="TH Charm of AU" pitchFamily="34" charset="-34"/>
              <a:cs typeface="TH Charm of AU" pitchFamily="34" charset="-34"/>
            </a:rPr>
            <a:t>ลูกจ้างชั่วคราว</a:t>
          </a:r>
          <a:endParaRPr lang="en-US" sz="4400" dirty="0">
            <a:latin typeface="TH Charm of AU" pitchFamily="34" charset="-34"/>
            <a:cs typeface="TH Charm of AU" pitchFamily="34" charset="-34"/>
          </a:endParaRPr>
        </a:p>
      </dgm:t>
    </dgm:pt>
    <dgm:pt modelId="{A7B4A10A-3108-4F0D-8EB6-A84DDD0BB2CA}" type="parTrans" cxnId="{5E6B5E76-0FA4-4795-A787-E9535D4771CC}">
      <dgm:prSet/>
      <dgm:spPr/>
      <dgm:t>
        <a:bodyPr/>
        <a:lstStyle/>
        <a:p>
          <a:endParaRPr lang="en-US"/>
        </a:p>
      </dgm:t>
    </dgm:pt>
    <dgm:pt modelId="{CA8EA574-F472-4102-A905-4E5214F46BAC}" type="sibTrans" cxnId="{5E6B5E76-0FA4-4795-A787-E9535D4771CC}">
      <dgm:prSet/>
      <dgm:spPr/>
      <dgm:t>
        <a:bodyPr/>
        <a:lstStyle/>
        <a:p>
          <a:endParaRPr lang="en-US"/>
        </a:p>
      </dgm:t>
    </dgm:pt>
    <dgm:pt modelId="{FB4D6547-CA87-4756-8443-FD857378187C}">
      <dgm:prSet phldrT="[ข้อความ]" custT="1"/>
      <dgm:spPr/>
      <dgm:t>
        <a:bodyPr/>
        <a:lstStyle/>
        <a:p>
          <a:r>
            <a:rPr lang="th-TH" sz="4400" dirty="0" smtClean="0">
              <a:latin typeface="TH Charm of AU" pitchFamily="34" charset="-34"/>
              <a:cs typeface="TH Charm of AU" pitchFamily="34" charset="-34"/>
            </a:rPr>
            <a:t>ระดับ ๑-๘</a:t>
          </a:r>
          <a:endParaRPr lang="en-US" sz="4400" dirty="0">
            <a:latin typeface="TH Charm of AU" pitchFamily="34" charset="-34"/>
            <a:cs typeface="TH Charm of AU" pitchFamily="34" charset="-34"/>
          </a:endParaRPr>
        </a:p>
      </dgm:t>
    </dgm:pt>
    <dgm:pt modelId="{6ACF9CB3-F96D-4C31-BA79-470FF87F131B}" type="parTrans" cxnId="{350C2818-C22A-4719-AC06-F1B2FB784577}">
      <dgm:prSet/>
      <dgm:spPr/>
      <dgm:t>
        <a:bodyPr/>
        <a:lstStyle/>
        <a:p>
          <a:endParaRPr lang="en-US"/>
        </a:p>
      </dgm:t>
    </dgm:pt>
    <dgm:pt modelId="{67F364E7-4F87-4E4B-8315-88D8BA488808}" type="sibTrans" cxnId="{350C2818-C22A-4719-AC06-F1B2FB784577}">
      <dgm:prSet/>
      <dgm:spPr/>
      <dgm:t>
        <a:bodyPr/>
        <a:lstStyle/>
        <a:p>
          <a:endParaRPr lang="en-US"/>
        </a:p>
      </dgm:t>
    </dgm:pt>
    <dgm:pt modelId="{AF27F13C-7C83-43DB-9194-61AFC544E9E6}">
      <dgm:prSet phldrT="[ข้อความ]" custT="1"/>
      <dgm:spPr/>
      <dgm:t>
        <a:bodyPr/>
        <a:lstStyle/>
        <a:p>
          <a:r>
            <a:rPr lang="th-TH" sz="4400" dirty="0" smtClean="0">
              <a:latin typeface="TH Charm of AU" pitchFamily="34" charset="-34"/>
              <a:cs typeface="TH Charm of AU" pitchFamily="34" charset="-34"/>
            </a:rPr>
            <a:t>ระดับ ๙</a:t>
          </a:r>
          <a:endParaRPr lang="en-US" sz="4400" dirty="0">
            <a:latin typeface="TH Charm of AU" pitchFamily="34" charset="-34"/>
            <a:cs typeface="TH Charm of AU" pitchFamily="34" charset="-34"/>
          </a:endParaRPr>
        </a:p>
      </dgm:t>
    </dgm:pt>
    <dgm:pt modelId="{EE2C2665-13CD-47D1-B1A7-EE63DB1BDB3D}" type="parTrans" cxnId="{FB79CDB5-193E-4495-A621-ADC64078DDD5}">
      <dgm:prSet/>
      <dgm:spPr/>
      <dgm:t>
        <a:bodyPr/>
        <a:lstStyle/>
        <a:p>
          <a:endParaRPr lang="en-US"/>
        </a:p>
      </dgm:t>
    </dgm:pt>
    <dgm:pt modelId="{65DE7CE6-A9A2-43A4-ADCC-E06B376E544A}" type="sibTrans" cxnId="{FB79CDB5-193E-4495-A621-ADC64078DDD5}">
      <dgm:prSet/>
      <dgm:spPr/>
      <dgm:t>
        <a:bodyPr/>
        <a:lstStyle/>
        <a:p>
          <a:endParaRPr lang="en-US"/>
        </a:p>
      </dgm:t>
    </dgm:pt>
    <dgm:pt modelId="{66147C83-0655-41B7-8218-979E2220D15D}">
      <dgm:prSet phldrT="[ข้อความ]" custT="1"/>
      <dgm:spPr/>
      <dgm:t>
        <a:bodyPr/>
        <a:lstStyle/>
        <a:p>
          <a:r>
            <a:rPr lang="th-TH" sz="4400" dirty="0" smtClean="0">
              <a:latin typeface="TH Charm of AU" pitchFamily="34" charset="-34"/>
              <a:cs typeface="TH Charm of AU" pitchFamily="34" charset="-34"/>
            </a:rPr>
            <a:t>ระดับ ๑๐ ขึ้นไป</a:t>
          </a:r>
          <a:endParaRPr lang="en-US" sz="4400" dirty="0">
            <a:latin typeface="TH Charm of AU" pitchFamily="34" charset="-34"/>
            <a:cs typeface="TH Charm of AU" pitchFamily="34" charset="-34"/>
          </a:endParaRPr>
        </a:p>
      </dgm:t>
    </dgm:pt>
    <dgm:pt modelId="{DD4118AE-50DB-4572-B212-516736C2E952}" type="parTrans" cxnId="{E717FCF7-DC99-4563-AA6D-420B865578F2}">
      <dgm:prSet/>
      <dgm:spPr/>
      <dgm:t>
        <a:bodyPr/>
        <a:lstStyle/>
        <a:p>
          <a:endParaRPr lang="en-US"/>
        </a:p>
      </dgm:t>
    </dgm:pt>
    <dgm:pt modelId="{49C5E3C7-CF4B-40C4-AFD7-E29002C54D80}" type="sibTrans" cxnId="{E717FCF7-DC99-4563-AA6D-420B865578F2}">
      <dgm:prSet/>
      <dgm:spPr/>
      <dgm:t>
        <a:bodyPr/>
        <a:lstStyle/>
        <a:p>
          <a:endParaRPr lang="en-US"/>
        </a:p>
      </dgm:t>
    </dgm:pt>
    <dgm:pt modelId="{77A64D17-D7AB-4C26-B8E8-58ECF3CC78D1}" type="pres">
      <dgm:prSet presAssocID="{CEB8E9DD-C3AB-48BE-BDD9-B36680D8E32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4742710-A583-4E11-9BB7-D5BCD544B7BE}" type="pres">
      <dgm:prSet presAssocID="{D23F2199-1AE5-44E2-8FA0-7EE0E4B5835C}" presName="composite" presStyleCnt="0"/>
      <dgm:spPr/>
    </dgm:pt>
    <dgm:pt modelId="{F73A5644-C035-4BC1-ADDA-3ABD1FCA9546}" type="pres">
      <dgm:prSet presAssocID="{D23F2199-1AE5-44E2-8FA0-7EE0E4B5835C}" presName="LShape" presStyleLbl="alignNode1" presStyleIdx="0" presStyleCnt="7"/>
      <dgm:spPr/>
    </dgm:pt>
    <dgm:pt modelId="{D22DB71F-D4C1-41C0-B008-D01764FB6225}" type="pres">
      <dgm:prSet presAssocID="{D23F2199-1AE5-44E2-8FA0-7EE0E4B5835C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9949FE-10A3-4DDE-B83E-567765DC48E6}" type="pres">
      <dgm:prSet presAssocID="{D23F2199-1AE5-44E2-8FA0-7EE0E4B5835C}" presName="Triangle" presStyleLbl="alignNode1" presStyleIdx="1" presStyleCnt="7"/>
      <dgm:spPr/>
    </dgm:pt>
    <dgm:pt modelId="{A904179D-CE96-4AA5-B22F-18D382CB1400}" type="pres">
      <dgm:prSet presAssocID="{CA8EA574-F472-4102-A905-4E5214F46BAC}" presName="sibTrans" presStyleCnt="0"/>
      <dgm:spPr/>
    </dgm:pt>
    <dgm:pt modelId="{CE8B4C64-B252-4239-8C63-7D0A110CA682}" type="pres">
      <dgm:prSet presAssocID="{CA8EA574-F472-4102-A905-4E5214F46BAC}" presName="space" presStyleCnt="0"/>
      <dgm:spPr/>
    </dgm:pt>
    <dgm:pt modelId="{A372F47F-85BF-47CF-A18B-04C604D859C2}" type="pres">
      <dgm:prSet presAssocID="{FB4D6547-CA87-4756-8443-FD857378187C}" presName="composite" presStyleCnt="0"/>
      <dgm:spPr/>
    </dgm:pt>
    <dgm:pt modelId="{3BA43D69-B4BA-4252-BE57-65D8BAB7F676}" type="pres">
      <dgm:prSet presAssocID="{FB4D6547-CA87-4756-8443-FD857378187C}" presName="LShape" presStyleLbl="alignNode1" presStyleIdx="2" presStyleCnt="7"/>
      <dgm:spPr/>
    </dgm:pt>
    <dgm:pt modelId="{AB859493-771B-4D90-9E90-BFFFC40F479D}" type="pres">
      <dgm:prSet presAssocID="{FB4D6547-CA87-4756-8443-FD857378187C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80F63-0615-4E58-84E4-F6DF34AA46A6}" type="pres">
      <dgm:prSet presAssocID="{FB4D6547-CA87-4756-8443-FD857378187C}" presName="Triangle" presStyleLbl="alignNode1" presStyleIdx="3" presStyleCnt="7"/>
      <dgm:spPr/>
    </dgm:pt>
    <dgm:pt modelId="{E6CE3595-91CF-49AE-A490-E0B4B5A414FF}" type="pres">
      <dgm:prSet presAssocID="{67F364E7-4F87-4E4B-8315-88D8BA488808}" presName="sibTrans" presStyleCnt="0"/>
      <dgm:spPr/>
    </dgm:pt>
    <dgm:pt modelId="{2507E8F5-5E3C-49B7-A673-7974C9B7567A}" type="pres">
      <dgm:prSet presAssocID="{67F364E7-4F87-4E4B-8315-88D8BA488808}" presName="space" presStyleCnt="0"/>
      <dgm:spPr/>
    </dgm:pt>
    <dgm:pt modelId="{F08A0BBB-95BF-4B06-B713-11C163A17410}" type="pres">
      <dgm:prSet presAssocID="{AF27F13C-7C83-43DB-9194-61AFC544E9E6}" presName="composite" presStyleCnt="0"/>
      <dgm:spPr/>
    </dgm:pt>
    <dgm:pt modelId="{C721BC7A-9AD0-4B29-A342-5709181BEF2E}" type="pres">
      <dgm:prSet presAssocID="{AF27F13C-7C83-43DB-9194-61AFC544E9E6}" presName="LShape" presStyleLbl="alignNode1" presStyleIdx="4" presStyleCnt="7"/>
      <dgm:spPr/>
    </dgm:pt>
    <dgm:pt modelId="{3D7E14CD-E38F-4F0D-B1D8-5FBF9D0870FD}" type="pres">
      <dgm:prSet presAssocID="{AF27F13C-7C83-43DB-9194-61AFC544E9E6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8A33C4-AFAC-4F2E-8054-E946F9F857B9}" type="pres">
      <dgm:prSet presAssocID="{AF27F13C-7C83-43DB-9194-61AFC544E9E6}" presName="Triangle" presStyleLbl="alignNode1" presStyleIdx="5" presStyleCnt="7"/>
      <dgm:spPr/>
    </dgm:pt>
    <dgm:pt modelId="{9FA9312D-850F-4F3A-9A5D-1170986CEAAC}" type="pres">
      <dgm:prSet presAssocID="{65DE7CE6-A9A2-43A4-ADCC-E06B376E544A}" presName="sibTrans" presStyleCnt="0"/>
      <dgm:spPr/>
    </dgm:pt>
    <dgm:pt modelId="{9B487398-8AC7-411D-A1FF-A5BA0AC89D03}" type="pres">
      <dgm:prSet presAssocID="{65DE7CE6-A9A2-43A4-ADCC-E06B376E544A}" presName="space" presStyleCnt="0"/>
      <dgm:spPr/>
    </dgm:pt>
    <dgm:pt modelId="{56F9FC3A-B835-4424-AC88-ACBF556D2DE5}" type="pres">
      <dgm:prSet presAssocID="{66147C83-0655-41B7-8218-979E2220D15D}" presName="composite" presStyleCnt="0"/>
      <dgm:spPr/>
    </dgm:pt>
    <dgm:pt modelId="{51E8E52F-68F1-4CB5-BB78-465CB5B3FB1B}" type="pres">
      <dgm:prSet presAssocID="{66147C83-0655-41B7-8218-979E2220D15D}" presName="LShape" presStyleLbl="alignNode1" presStyleIdx="6" presStyleCnt="7"/>
      <dgm:spPr/>
    </dgm:pt>
    <dgm:pt modelId="{E240CE87-EA10-42C1-B888-5FDD6BBC6CF5}" type="pres">
      <dgm:prSet presAssocID="{66147C83-0655-41B7-8218-979E2220D15D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17FCF7-DC99-4563-AA6D-420B865578F2}" srcId="{CEB8E9DD-C3AB-48BE-BDD9-B36680D8E327}" destId="{66147C83-0655-41B7-8218-979E2220D15D}" srcOrd="3" destOrd="0" parTransId="{DD4118AE-50DB-4572-B212-516736C2E952}" sibTransId="{49C5E3C7-CF4B-40C4-AFD7-E29002C54D80}"/>
    <dgm:cxn modelId="{A8CBA8BD-E41E-4F48-B13D-5A194BE21E2E}" type="presOf" srcId="{CEB8E9DD-C3AB-48BE-BDD9-B36680D8E327}" destId="{77A64D17-D7AB-4C26-B8E8-58ECF3CC78D1}" srcOrd="0" destOrd="0" presId="urn:microsoft.com/office/officeart/2009/3/layout/StepUpProcess"/>
    <dgm:cxn modelId="{FB79CDB5-193E-4495-A621-ADC64078DDD5}" srcId="{CEB8E9DD-C3AB-48BE-BDD9-B36680D8E327}" destId="{AF27F13C-7C83-43DB-9194-61AFC544E9E6}" srcOrd="2" destOrd="0" parTransId="{EE2C2665-13CD-47D1-B1A7-EE63DB1BDB3D}" sibTransId="{65DE7CE6-A9A2-43A4-ADCC-E06B376E544A}"/>
    <dgm:cxn modelId="{4A655BD2-EC9E-4706-B01C-B907225D4A3C}" type="presOf" srcId="{AF27F13C-7C83-43DB-9194-61AFC544E9E6}" destId="{3D7E14CD-E38F-4F0D-B1D8-5FBF9D0870FD}" srcOrd="0" destOrd="0" presId="urn:microsoft.com/office/officeart/2009/3/layout/StepUpProcess"/>
    <dgm:cxn modelId="{9667921C-D797-41E3-A4CE-FB5A22A607A5}" type="presOf" srcId="{D23F2199-1AE5-44E2-8FA0-7EE0E4B5835C}" destId="{D22DB71F-D4C1-41C0-B008-D01764FB6225}" srcOrd="0" destOrd="0" presId="urn:microsoft.com/office/officeart/2009/3/layout/StepUpProcess"/>
    <dgm:cxn modelId="{2393494D-0EF9-48B4-A3A4-444656CEF6BD}" type="presOf" srcId="{FB4D6547-CA87-4756-8443-FD857378187C}" destId="{AB859493-771B-4D90-9E90-BFFFC40F479D}" srcOrd="0" destOrd="0" presId="urn:microsoft.com/office/officeart/2009/3/layout/StepUpProcess"/>
    <dgm:cxn modelId="{5E6B5E76-0FA4-4795-A787-E9535D4771CC}" srcId="{CEB8E9DD-C3AB-48BE-BDD9-B36680D8E327}" destId="{D23F2199-1AE5-44E2-8FA0-7EE0E4B5835C}" srcOrd="0" destOrd="0" parTransId="{A7B4A10A-3108-4F0D-8EB6-A84DDD0BB2CA}" sibTransId="{CA8EA574-F472-4102-A905-4E5214F46BAC}"/>
    <dgm:cxn modelId="{18CAFC90-1DDB-431A-9A59-9E0F707C9D84}" type="presOf" srcId="{66147C83-0655-41B7-8218-979E2220D15D}" destId="{E240CE87-EA10-42C1-B888-5FDD6BBC6CF5}" srcOrd="0" destOrd="0" presId="urn:microsoft.com/office/officeart/2009/3/layout/StepUpProcess"/>
    <dgm:cxn modelId="{350C2818-C22A-4719-AC06-F1B2FB784577}" srcId="{CEB8E9DD-C3AB-48BE-BDD9-B36680D8E327}" destId="{FB4D6547-CA87-4756-8443-FD857378187C}" srcOrd="1" destOrd="0" parTransId="{6ACF9CB3-F96D-4C31-BA79-470FF87F131B}" sibTransId="{67F364E7-4F87-4E4B-8315-88D8BA488808}"/>
    <dgm:cxn modelId="{A3483E99-4F25-429D-A5DB-080FCD81F725}" type="presParOf" srcId="{77A64D17-D7AB-4C26-B8E8-58ECF3CC78D1}" destId="{B4742710-A583-4E11-9BB7-D5BCD544B7BE}" srcOrd="0" destOrd="0" presId="urn:microsoft.com/office/officeart/2009/3/layout/StepUpProcess"/>
    <dgm:cxn modelId="{3BD35454-000D-49B4-9A2B-CC949F1FD698}" type="presParOf" srcId="{B4742710-A583-4E11-9BB7-D5BCD544B7BE}" destId="{F73A5644-C035-4BC1-ADDA-3ABD1FCA9546}" srcOrd="0" destOrd="0" presId="urn:microsoft.com/office/officeart/2009/3/layout/StepUpProcess"/>
    <dgm:cxn modelId="{850D19D2-84FB-4C5A-B42A-90856BB34AC4}" type="presParOf" srcId="{B4742710-A583-4E11-9BB7-D5BCD544B7BE}" destId="{D22DB71F-D4C1-41C0-B008-D01764FB6225}" srcOrd="1" destOrd="0" presId="urn:microsoft.com/office/officeart/2009/3/layout/StepUpProcess"/>
    <dgm:cxn modelId="{B807B2B3-3082-40A8-8CC2-C3670492DF1E}" type="presParOf" srcId="{B4742710-A583-4E11-9BB7-D5BCD544B7BE}" destId="{B39949FE-10A3-4DDE-B83E-567765DC48E6}" srcOrd="2" destOrd="0" presId="urn:microsoft.com/office/officeart/2009/3/layout/StepUpProcess"/>
    <dgm:cxn modelId="{E1E0FFF5-CAC8-43E2-82C5-97DDCCDB9ED8}" type="presParOf" srcId="{77A64D17-D7AB-4C26-B8E8-58ECF3CC78D1}" destId="{A904179D-CE96-4AA5-B22F-18D382CB1400}" srcOrd="1" destOrd="0" presId="urn:microsoft.com/office/officeart/2009/3/layout/StepUpProcess"/>
    <dgm:cxn modelId="{F4C5FBE7-5DBB-4A81-B747-55C1E0BB57CA}" type="presParOf" srcId="{A904179D-CE96-4AA5-B22F-18D382CB1400}" destId="{CE8B4C64-B252-4239-8C63-7D0A110CA682}" srcOrd="0" destOrd="0" presId="urn:microsoft.com/office/officeart/2009/3/layout/StepUpProcess"/>
    <dgm:cxn modelId="{784674ED-FD12-4DFB-AD6D-A607EC8C0BAC}" type="presParOf" srcId="{77A64D17-D7AB-4C26-B8E8-58ECF3CC78D1}" destId="{A372F47F-85BF-47CF-A18B-04C604D859C2}" srcOrd="2" destOrd="0" presId="urn:microsoft.com/office/officeart/2009/3/layout/StepUpProcess"/>
    <dgm:cxn modelId="{6D77FAAD-CFCF-46ED-AC10-1A36412875AD}" type="presParOf" srcId="{A372F47F-85BF-47CF-A18B-04C604D859C2}" destId="{3BA43D69-B4BA-4252-BE57-65D8BAB7F676}" srcOrd="0" destOrd="0" presId="urn:microsoft.com/office/officeart/2009/3/layout/StepUpProcess"/>
    <dgm:cxn modelId="{AFBD763A-ABC1-4E49-9C3A-D8ED45A6ABAC}" type="presParOf" srcId="{A372F47F-85BF-47CF-A18B-04C604D859C2}" destId="{AB859493-771B-4D90-9E90-BFFFC40F479D}" srcOrd="1" destOrd="0" presId="urn:microsoft.com/office/officeart/2009/3/layout/StepUpProcess"/>
    <dgm:cxn modelId="{4F4D3B91-B522-4898-8420-E2BE0AA2EE8D}" type="presParOf" srcId="{A372F47F-85BF-47CF-A18B-04C604D859C2}" destId="{F9080F63-0615-4E58-84E4-F6DF34AA46A6}" srcOrd="2" destOrd="0" presId="urn:microsoft.com/office/officeart/2009/3/layout/StepUpProcess"/>
    <dgm:cxn modelId="{1AC77B2D-C069-4BE3-BFF9-DE153DA7678F}" type="presParOf" srcId="{77A64D17-D7AB-4C26-B8E8-58ECF3CC78D1}" destId="{E6CE3595-91CF-49AE-A490-E0B4B5A414FF}" srcOrd="3" destOrd="0" presId="urn:microsoft.com/office/officeart/2009/3/layout/StepUpProcess"/>
    <dgm:cxn modelId="{24E94FA1-E5BA-444F-A6D2-AAD1ED6BEC6F}" type="presParOf" srcId="{E6CE3595-91CF-49AE-A490-E0B4B5A414FF}" destId="{2507E8F5-5E3C-49B7-A673-7974C9B7567A}" srcOrd="0" destOrd="0" presId="urn:microsoft.com/office/officeart/2009/3/layout/StepUpProcess"/>
    <dgm:cxn modelId="{976492B4-B595-4296-957A-AE0852381F0F}" type="presParOf" srcId="{77A64D17-D7AB-4C26-B8E8-58ECF3CC78D1}" destId="{F08A0BBB-95BF-4B06-B713-11C163A17410}" srcOrd="4" destOrd="0" presId="urn:microsoft.com/office/officeart/2009/3/layout/StepUpProcess"/>
    <dgm:cxn modelId="{ED0D5492-B0E8-4E85-9C3C-64A7B6268E12}" type="presParOf" srcId="{F08A0BBB-95BF-4B06-B713-11C163A17410}" destId="{C721BC7A-9AD0-4B29-A342-5709181BEF2E}" srcOrd="0" destOrd="0" presId="urn:microsoft.com/office/officeart/2009/3/layout/StepUpProcess"/>
    <dgm:cxn modelId="{D70E9BC2-9877-4058-9F51-B31B1FCCDDE6}" type="presParOf" srcId="{F08A0BBB-95BF-4B06-B713-11C163A17410}" destId="{3D7E14CD-E38F-4F0D-B1D8-5FBF9D0870FD}" srcOrd="1" destOrd="0" presId="urn:microsoft.com/office/officeart/2009/3/layout/StepUpProcess"/>
    <dgm:cxn modelId="{CE484574-F183-4FE6-99B3-E09763ED7A9A}" type="presParOf" srcId="{F08A0BBB-95BF-4B06-B713-11C163A17410}" destId="{8B8A33C4-AFAC-4F2E-8054-E946F9F857B9}" srcOrd="2" destOrd="0" presId="urn:microsoft.com/office/officeart/2009/3/layout/StepUpProcess"/>
    <dgm:cxn modelId="{ECB8CCA9-B0E5-48E6-A19B-CD35385E48AE}" type="presParOf" srcId="{77A64D17-D7AB-4C26-B8E8-58ECF3CC78D1}" destId="{9FA9312D-850F-4F3A-9A5D-1170986CEAAC}" srcOrd="5" destOrd="0" presId="urn:microsoft.com/office/officeart/2009/3/layout/StepUpProcess"/>
    <dgm:cxn modelId="{A1866F27-0350-4ACB-B908-0AEE97155C9B}" type="presParOf" srcId="{9FA9312D-850F-4F3A-9A5D-1170986CEAAC}" destId="{9B487398-8AC7-411D-A1FF-A5BA0AC89D03}" srcOrd="0" destOrd="0" presId="urn:microsoft.com/office/officeart/2009/3/layout/StepUpProcess"/>
    <dgm:cxn modelId="{83228566-4528-464E-B4BF-9A0D823185BC}" type="presParOf" srcId="{77A64D17-D7AB-4C26-B8E8-58ECF3CC78D1}" destId="{56F9FC3A-B835-4424-AC88-ACBF556D2DE5}" srcOrd="6" destOrd="0" presId="urn:microsoft.com/office/officeart/2009/3/layout/StepUpProcess"/>
    <dgm:cxn modelId="{CFDE331C-E736-45A3-B737-9A3DCED3B346}" type="presParOf" srcId="{56F9FC3A-B835-4424-AC88-ACBF556D2DE5}" destId="{51E8E52F-68F1-4CB5-BB78-465CB5B3FB1B}" srcOrd="0" destOrd="0" presId="urn:microsoft.com/office/officeart/2009/3/layout/StepUpProcess"/>
    <dgm:cxn modelId="{E8A149E3-F3B1-4BCE-88F0-7A5D4070E7C4}" type="presParOf" srcId="{56F9FC3A-B835-4424-AC88-ACBF556D2DE5}" destId="{E240CE87-EA10-42C1-B888-5FDD6BBC6CF5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F17F5F3-5232-41BB-B76F-6A7F135F5044}" type="doc">
      <dgm:prSet loTypeId="urn:microsoft.com/office/officeart/2009/3/layout/IncreasingArrows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977B5DC-0A7A-4B9F-95D3-4F4A7934754E}">
      <dgm:prSet phldrT="[ข้อความ]" custT="1"/>
      <dgm:spPr/>
      <dgm:t>
        <a:bodyPr/>
        <a:lstStyle/>
        <a:p>
          <a:r>
            <a:rPr lang="th-TH" sz="3200" b="1" kern="1200" dirty="0" smtClean="0">
              <a:solidFill>
                <a:schemeClr val="bg1"/>
              </a:solidFill>
              <a:latin typeface="TH Charm of AU" pitchFamily="34" charset="-34"/>
              <a:ea typeface="+mn-ea"/>
              <a:cs typeface="TH Charm of AU" pitchFamily="34" charset="-34"/>
            </a:rPr>
            <a:t>ค่าพาหนะ</a:t>
          </a:r>
          <a:endParaRPr lang="en-US" sz="3200" b="1" kern="1200" dirty="0">
            <a:solidFill>
              <a:schemeClr val="bg1"/>
            </a:solidFill>
            <a:latin typeface="TH Charm of AU" pitchFamily="34" charset="-34"/>
            <a:ea typeface="+mn-ea"/>
            <a:cs typeface="TH Charm of AU" pitchFamily="34" charset="-34"/>
          </a:endParaRPr>
        </a:p>
      </dgm:t>
    </dgm:pt>
    <dgm:pt modelId="{F0B060F7-A1FE-41C1-9639-F86F360176B9}" type="parTrans" cxnId="{CFEBCF08-19C5-484D-A561-5F8BFB355D44}">
      <dgm:prSet/>
      <dgm:spPr/>
      <dgm:t>
        <a:bodyPr/>
        <a:lstStyle/>
        <a:p>
          <a:endParaRPr lang="en-US" sz="3200"/>
        </a:p>
      </dgm:t>
    </dgm:pt>
    <dgm:pt modelId="{422C70A7-7BA7-4C66-B466-34E1CDAD4D1C}" type="sibTrans" cxnId="{CFEBCF08-19C5-484D-A561-5F8BFB355D44}">
      <dgm:prSet/>
      <dgm:spPr/>
      <dgm:t>
        <a:bodyPr/>
        <a:lstStyle/>
        <a:p>
          <a:endParaRPr lang="en-US" sz="3200"/>
        </a:p>
      </dgm:t>
    </dgm:pt>
    <dgm:pt modelId="{24F68B00-40D9-43CA-AD5C-D1E021804B9A}">
      <dgm:prSet phldrT="[ข้อความ]" custT="1"/>
      <dgm:spPr/>
      <dgm:t>
        <a:bodyPr/>
        <a:lstStyle/>
        <a:p>
          <a:r>
            <a:rPr lang="th-TH" sz="2500" kern="1200" dirty="0" smtClean="0">
              <a:solidFill>
                <a:schemeClr val="tx1"/>
              </a:solidFill>
              <a:latin typeface="TH Charm of AU" pitchFamily="34" charset="-34"/>
              <a:ea typeface="+mn-ea"/>
              <a:cs typeface="TH Charm of AU" pitchFamily="34" charset="-34"/>
            </a:rPr>
            <a:t>- รถยนต์ กม.ละ ๔ บาท</a:t>
          </a:r>
          <a:endParaRPr lang="en-US" sz="2500" kern="1200" dirty="0">
            <a:solidFill>
              <a:schemeClr val="tx1"/>
            </a:solidFill>
            <a:latin typeface="TH Charm of AU" pitchFamily="34" charset="-34"/>
            <a:ea typeface="+mn-ea"/>
            <a:cs typeface="TH Charm of AU" pitchFamily="34" charset="-34"/>
          </a:endParaRPr>
        </a:p>
      </dgm:t>
    </dgm:pt>
    <dgm:pt modelId="{09ECC805-E7B3-4201-8115-96F9E9D77062}" type="parTrans" cxnId="{BE94526E-3162-4704-A359-CE86BDD052C2}">
      <dgm:prSet/>
      <dgm:spPr/>
      <dgm:t>
        <a:bodyPr/>
        <a:lstStyle/>
        <a:p>
          <a:endParaRPr lang="en-US" sz="3200"/>
        </a:p>
      </dgm:t>
    </dgm:pt>
    <dgm:pt modelId="{59031A86-DAC7-41D5-8337-A619FE78E2D6}" type="sibTrans" cxnId="{BE94526E-3162-4704-A359-CE86BDD052C2}">
      <dgm:prSet/>
      <dgm:spPr/>
      <dgm:t>
        <a:bodyPr/>
        <a:lstStyle/>
        <a:p>
          <a:endParaRPr lang="en-US" sz="3200"/>
        </a:p>
      </dgm:t>
    </dgm:pt>
    <dgm:pt modelId="{11EA5F6A-7B3A-4E27-944B-3988E1DAE764}">
      <dgm:prSet phldrT="[ข้อความ]" custT="1"/>
      <dgm:spPr/>
      <dgm:t>
        <a:bodyPr/>
        <a:lstStyle/>
        <a:p>
          <a:r>
            <a:rPr lang="th-TH" sz="2500" kern="1200" dirty="0" smtClean="0">
              <a:solidFill>
                <a:schemeClr val="tx1"/>
              </a:solidFill>
              <a:latin typeface="TH Charm of AU" pitchFamily="34" charset="-34"/>
              <a:ea typeface="+mn-ea"/>
              <a:cs typeface="TH Charm of AU" pitchFamily="34" charset="-34"/>
            </a:rPr>
            <a:t>- จักรยานยนต์ กม.ละ ๒ บาท</a:t>
          </a:r>
          <a:endParaRPr lang="en-US" sz="2500" kern="1200" dirty="0">
            <a:solidFill>
              <a:schemeClr val="tx1"/>
            </a:solidFill>
            <a:latin typeface="TH Charm of AU" pitchFamily="34" charset="-34"/>
            <a:ea typeface="+mn-ea"/>
            <a:cs typeface="TH Charm of AU" pitchFamily="34" charset="-34"/>
          </a:endParaRPr>
        </a:p>
      </dgm:t>
    </dgm:pt>
    <dgm:pt modelId="{EA440FF4-CFE6-4F1D-AD1B-FB9CDA5E4F13}" type="parTrans" cxnId="{BC7BC6F3-40C9-4EB8-B669-C416AF8D335D}">
      <dgm:prSet/>
      <dgm:spPr/>
      <dgm:t>
        <a:bodyPr/>
        <a:lstStyle/>
        <a:p>
          <a:endParaRPr lang="en-US" sz="3200"/>
        </a:p>
      </dgm:t>
    </dgm:pt>
    <dgm:pt modelId="{C36CB866-DC97-444D-999F-2C2F0AD32208}" type="sibTrans" cxnId="{BC7BC6F3-40C9-4EB8-B669-C416AF8D335D}">
      <dgm:prSet/>
      <dgm:spPr/>
      <dgm:t>
        <a:bodyPr/>
        <a:lstStyle/>
        <a:p>
          <a:endParaRPr lang="en-US" sz="3200"/>
        </a:p>
      </dgm:t>
    </dgm:pt>
    <dgm:pt modelId="{94309D9F-C40C-4339-AD90-51F710086079}">
      <dgm:prSet phldrT="[ข้อความ]" custT="1"/>
      <dgm:spPr/>
      <dgm:t>
        <a:bodyPr/>
        <a:lstStyle/>
        <a:p>
          <a:r>
            <a:rPr lang="th-TH" sz="2500" kern="1200" dirty="0" smtClean="0">
              <a:solidFill>
                <a:schemeClr val="tx1"/>
              </a:solidFill>
              <a:latin typeface="TH Charm of AU" pitchFamily="34" charset="-34"/>
              <a:ea typeface="+mn-ea"/>
              <a:cs typeface="TH Charm of AU" pitchFamily="34" charset="-34"/>
            </a:rPr>
            <a:t>- เหมาจ่าย ๕๐๐ บาท </a:t>
          </a:r>
        </a:p>
        <a:p>
          <a:r>
            <a:rPr lang="th-TH" sz="2500" kern="1200" dirty="0" smtClean="0">
              <a:solidFill>
                <a:schemeClr val="tx1"/>
              </a:solidFill>
              <a:latin typeface="TH Charm of AU" pitchFamily="34" charset="-34"/>
              <a:ea typeface="+mn-ea"/>
              <a:cs typeface="TH Charm of AU" pitchFamily="34" charset="-34"/>
            </a:rPr>
            <a:t>ไม่ต้องมีใบเสร็จ</a:t>
          </a:r>
          <a:endParaRPr lang="en-US" sz="2500" kern="1200" dirty="0">
            <a:solidFill>
              <a:schemeClr val="tx1"/>
            </a:solidFill>
            <a:latin typeface="TH Charm of AU" pitchFamily="34" charset="-34"/>
            <a:ea typeface="+mn-ea"/>
            <a:cs typeface="TH Charm of AU" pitchFamily="34" charset="-34"/>
          </a:endParaRPr>
        </a:p>
      </dgm:t>
    </dgm:pt>
    <dgm:pt modelId="{5E78DE7E-15B2-4749-A8CF-29660F9AFC4B}" type="sibTrans" cxnId="{AEA79B7B-828D-40CC-A561-23F956A1E523}">
      <dgm:prSet/>
      <dgm:spPr/>
      <dgm:t>
        <a:bodyPr/>
        <a:lstStyle/>
        <a:p>
          <a:endParaRPr lang="en-US" sz="3200"/>
        </a:p>
      </dgm:t>
    </dgm:pt>
    <dgm:pt modelId="{A6D18789-B6ED-4BFE-B7C8-CFF3B8B524D0}" type="parTrans" cxnId="{AEA79B7B-828D-40CC-A561-23F956A1E523}">
      <dgm:prSet/>
      <dgm:spPr/>
      <dgm:t>
        <a:bodyPr/>
        <a:lstStyle/>
        <a:p>
          <a:endParaRPr lang="en-US" sz="3200"/>
        </a:p>
      </dgm:t>
    </dgm:pt>
    <dgm:pt modelId="{0AC8839B-598E-4062-9E6D-DFD58DEE35C8}">
      <dgm:prSet phldrT="[ข้อความ]" custT="1"/>
      <dgm:spPr/>
      <dgm:t>
        <a:bodyPr/>
        <a:lstStyle/>
        <a:p>
          <a:r>
            <a:rPr lang="th-TH" sz="3200" b="1" kern="1200" dirty="0" smtClean="0">
              <a:solidFill>
                <a:schemeClr val="bg1"/>
              </a:solidFill>
              <a:latin typeface="TH Charm of AU" pitchFamily="34" charset="-34"/>
              <a:ea typeface="+mn-ea"/>
              <a:cs typeface="TH Charm of AU" pitchFamily="34" charset="-34"/>
            </a:rPr>
            <a:t>ค่าที่พัก</a:t>
          </a:r>
          <a:endParaRPr lang="en-US" sz="3200" b="1" kern="1200" dirty="0">
            <a:solidFill>
              <a:schemeClr val="bg1"/>
            </a:solidFill>
            <a:latin typeface="TH Charm of AU" pitchFamily="34" charset="-34"/>
            <a:ea typeface="+mn-ea"/>
            <a:cs typeface="TH Charm of AU" pitchFamily="34" charset="-34"/>
          </a:endParaRPr>
        </a:p>
      </dgm:t>
    </dgm:pt>
    <dgm:pt modelId="{0C60061B-2A68-4C14-BFC5-B578C4C725B9}" type="sibTrans" cxnId="{A2321DF0-A819-4D22-BA55-5B489F84F352}">
      <dgm:prSet/>
      <dgm:spPr/>
      <dgm:t>
        <a:bodyPr/>
        <a:lstStyle/>
        <a:p>
          <a:endParaRPr lang="en-US" sz="3200"/>
        </a:p>
      </dgm:t>
    </dgm:pt>
    <dgm:pt modelId="{DF435C09-60B0-4877-8CBB-E32CF21F370D}" type="parTrans" cxnId="{A2321DF0-A819-4D22-BA55-5B489F84F352}">
      <dgm:prSet/>
      <dgm:spPr/>
      <dgm:t>
        <a:bodyPr/>
        <a:lstStyle/>
        <a:p>
          <a:endParaRPr lang="en-US" sz="3200"/>
        </a:p>
      </dgm:t>
    </dgm:pt>
    <dgm:pt modelId="{7566D5BC-12CF-4A47-9577-C53E21303208}">
      <dgm:prSet phldrT="[ข้อความ]" custT="1"/>
      <dgm:spPr/>
      <dgm:t>
        <a:bodyPr/>
        <a:lstStyle/>
        <a:p>
          <a:r>
            <a:rPr lang="th-TH" sz="3200" b="1" kern="1200" dirty="0" smtClean="0">
              <a:solidFill>
                <a:schemeClr val="bg1"/>
              </a:solidFill>
              <a:latin typeface="TH Charm of AU" pitchFamily="34" charset="-34"/>
              <a:ea typeface="+mn-ea"/>
              <a:cs typeface="TH Charm of AU" pitchFamily="34" charset="-34"/>
            </a:rPr>
            <a:t>ค่าเบี้ยเลี้ยง</a:t>
          </a:r>
          <a:endParaRPr lang="en-US" sz="3200" b="1" kern="1200" dirty="0">
            <a:solidFill>
              <a:schemeClr val="bg1"/>
            </a:solidFill>
            <a:latin typeface="TH Charm of AU" pitchFamily="34" charset="-34"/>
            <a:ea typeface="+mn-ea"/>
            <a:cs typeface="TH Charm of AU" pitchFamily="34" charset="-34"/>
          </a:endParaRPr>
        </a:p>
      </dgm:t>
    </dgm:pt>
    <dgm:pt modelId="{35F81743-3AFC-4E58-A5C7-CFDCCA6D123E}" type="sibTrans" cxnId="{A96CF7C4-7E43-43B2-9A19-6B47D2ADC803}">
      <dgm:prSet/>
      <dgm:spPr/>
      <dgm:t>
        <a:bodyPr/>
        <a:lstStyle/>
        <a:p>
          <a:endParaRPr lang="en-US" sz="3200"/>
        </a:p>
      </dgm:t>
    </dgm:pt>
    <dgm:pt modelId="{CA138620-E612-489A-B0E2-263E95E58414}" type="parTrans" cxnId="{A96CF7C4-7E43-43B2-9A19-6B47D2ADC803}">
      <dgm:prSet/>
      <dgm:spPr/>
      <dgm:t>
        <a:bodyPr/>
        <a:lstStyle/>
        <a:p>
          <a:endParaRPr lang="en-US" sz="3200"/>
        </a:p>
      </dgm:t>
    </dgm:pt>
    <dgm:pt modelId="{62A726AA-C73E-482D-B4A7-E8C135BAA247}" type="pres">
      <dgm:prSet presAssocID="{FF17F5F3-5232-41BB-B76F-6A7F135F5044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3906CB0-1B0F-49CD-9F7F-7C4143D40DB5}" type="pres">
      <dgm:prSet presAssocID="{7566D5BC-12CF-4A47-9577-C53E21303208}" presName="parentText1" presStyleLbl="node1" presStyleIdx="0" presStyleCnt="3" custScaleX="101237" custLinFactNeighborX="0" custLinFactNeighborY="-77265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2D6B51-2F3C-493C-8711-AB18B6F06F70}" type="pres">
      <dgm:prSet presAssocID="{0AC8839B-598E-4062-9E6D-DFD58DEE35C8}" presName="parentText2" presStyleLbl="node1" presStyleIdx="1" presStyleCnt="3" custLinFactNeighborX="-2353" custLinFactNeighborY="-15879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3102C5-A43E-40E2-B51C-8404B41999C8}" type="pres">
      <dgm:prSet presAssocID="{0AC8839B-598E-4062-9E6D-DFD58DEE35C8}" presName="childText2" presStyleLbl="solidAlignAcc1" presStyleIdx="0" presStyleCnt="2" custScaleX="100358" custScaleY="140792" custLinFactNeighborX="-5107" custLinFactNeighborY="47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F2FCBF-8EBF-4250-A34A-5233E9E9BB8C}" type="pres">
      <dgm:prSet presAssocID="{B977B5DC-0A7A-4B9F-95D3-4F4A7934754E}" presName="parentText3" presStyleLbl="node1" presStyleIdx="2" presStyleCnt="3" custLinFactNeighborX="-2574" custLinFactNeighborY="-2390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7D2A29-F85A-4271-B259-7975BF3AA8F8}" type="pres">
      <dgm:prSet presAssocID="{B977B5DC-0A7A-4B9F-95D3-4F4A7934754E}" presName="childText3" presStyleLbl="solidAlignAcc1" presStyleIdx="1" presStyleCnt="2" custScaleX="104790" custScaleY="128091" custLinFactNeighborX="-674" custLinFactNeighborY="139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28BF7A7-D4E8-449F-8B1A-E04C7343B2D9}" type="presOf" srcId="{94309D9F-C40C-4339-AD90-51F710086079}" destId="{4C3102C5-A43E-40E2-B51C-8404B41999C8}" srcOrd="0" destOrd="0" presId="urn:microsoft.com/office/officeart/2009/3/layout/IncreasingArrowsProcess"/>
    <dgm:cxn modelId="{BE94526E-3162-4704-A359-CE86BDD052C2}" srcId="{B977B5DC-0A7A-4B9F-95D3-4F4A7934754E}" destId="{24F68B00-40D9-43CA-AD5C-D1E021804B9A}" srcOrd="0" destOrd="0" parTransId="{09ECC805-E7B3-4201-8115-96F9E9D77062}" sibTransId="{59031A86-DAC7-41D5-8337-A619FE78E2D6}"/>
    <dgm:cxn modelId="{C52D9AD0-2D6C-4B76-8257-3859A59CC7DB}" type="presOf" srcId="{7566D5BC-12CF-4A47-9577-C53E21303208}" destId="{C3906CB0-1B0F-49CD-9F7F-7C4143D40DB5}" srcOrd="0" destOrd="0" presId="urn:microsoft.com/office/officeart/2009/3/layout/IncreasingArrowsProcess"/>
    <dgm:cxn modelId="{AB6DDB32-C5A4-4350-9E12-A7A599A7E5AC}" type="presOf" srcId="{B977B5DC-0A7A-4B9F-95D3-4F4A7934754E}" destId="{E8F2FCBF-8EBF-4250-A34A-5233E9E9BB8C}" srcOrd="0" destOrd="0" presId="urn:microsoft.com/office/officeart/2009/3/layout/IncreasingArrowsProcess"/>
    <dgm:cxn modelId="{FD421BA1-5882-4E72-907D-2483BC873474}" type="presOf" srcId="{11EA5F6A-7B3A-4E27-944B-3988E1DAE764}" destId="{737D2A29-F85A-4271-B259-7975BF3AA8F8}" srcOrd="0" destOrd="1" presId="urn:microsoft.com/office/officeart/2009/3/layout/IncreasingArrowsProcess"/>
    <dgm:cxn modelId="{2258E5BC-49E2-4101-8BC8-B2D5A54299E0}" type="presOf" srcId="{0AC8839B-598E-4062-9E6D-DFD58DEE35C8}" destId="{E82D6B51-2F3C-493C-8711-AB18B6F06F70}" srcOrd="0" destOrd="0" presId="urn:microsoft.com/office/officeart/2009/3/layout/IncreasingArrowsProcess"/>
    <dgm:cxn modelId="{3D148AEF-BA74-4255-A404-2FD0A7CBA228}" type="presOf" srcId="{24F68B00-40D9-43CA-AD5C-D1E021804B9A}" destId="{737D2A29-F85A-4271-B259-7975BF3AA8F8}" srcOrd="0" destOrd="0" presId="urn:microsoft.com/office/officeart/2009/3/layout/IncreasingArrowsProcess"/>
    <dgm:cxn modelId="{A96CF7C4-7E43-43B2-9A19-6B47D2ADC803}" srcId="{FF17F5F3-5232-41BB-B76F-6A7F135F5044}" destId="{7566D5BC-12CF-4A47-9577-C53E21303208}" srcOrd="0" destOrd="0" parTransId="{CA138620-E612-489A-B0E2-263E95E58414}" sibTransId="{35F81743-3AFC-4E58-A5C7-CFDCCA6D123E}"/>
    <dgm:cxn modelId="{A2321DF0-A819-4D22-BA55-5B489F84F352}" srcId="{FF17F5F3-5232-41BB-B76F-6A7F135F5044}" destId="{0AC8839B-598E-4062-9E6D-DFD58DEE35C8}" srcOrd="1" destOrd="0" parTransId="{DF435C09-60B0-4877-8CBB-E32CF21F370D}" sibTransId="{0C60061B-2A68-4C14-BFC5-B578C4C725B9}"/>
    <dgm:cxn modelId="{AEA79B7B-828D-40CC-A561-23F956A1E523}" srcId="{0AC8839B-598E-4062-9E6D-DFD58DEE35C8}" destId="{94309D9F-C40C-4339-AD90-51F710086079}" srcOrd="0" destOrd="0" parTransId="{A6D18789-B6ED-4BFE-B7C8-CFF3B8B524D0}" sibTransId="{5E78DE7E-15B2-4749-A8CF-29660F9AFC4B}"/>
    <dgm:cxn modelId="{887ADC82-22DF-45BD-8DFC-07A8B295B171}" type="presOf" srcId="{FF17F5F3-5232-41BB-B76F-6A7F135F5044}" destId="{62A726AA-C73E-482D-B4A7-E8C135BAA247}" srcOrd="0" destOrd="0" presId="urn:microsoft.com/office/officeart/2009/3/layout/IncreasingArrowsProcess"/>
    <dgm:cxn modelId="{CFEBCF08-19C5-484D-A561-5F8BFB355D44}" srcId="{FF17F5F3-5232-41BB-B76F-6A7F135F5044}" destId="{B977B5DC-0A7A-4B9F-95D3-4F4A7934754E}" srcOrd="2" destOrd="0" parTransId="{F0B060F7-A1FE-41C1-9639-F86F360176B9}" sibTransId="{422C70A7-7BA7-4C66-B466-34E1CDAD4D1C}"/>
    <dgm:cxn modelId="{BC7BC6F3-40C9-4EB8-B669-C416AF8D335D}" srcId="{B977B5DC-0A7A-4B9F-95D3-4F4A7934754E}" destId="{11EA5F6A-7B3A-4E27-944B-3988E1DAE764}" srcOrd="1" destOrd="0" parTransId="{EA440FF4-CFE6-4F1D-AD1B-FB9CDA5E4F13}" sibTransId="{C36CB866-DC97-444D-999F-2C2F0AD32208}"/>
    <dgm:cxn modelId="{AA1BF731-DAFC-42BA-BE75-77E8B521D2AC}" type="presParOf" srcId="{62A726AA-C73E-482D-B4A7-E8C135BAA247}" destId="{C3906CB0-1B0F-49CD-9F7F-7C4143D40DB5}" srcOrd="0" destOrd="0" presId="urn:microsoft.com/office/officeart/2009/3/layout/IncreasingArrowsProcess"/>
    <dgm:cxn modelId="{18F6F59E-EE58-435A-9EAE-55DEE160CC09}" type="presParOf" srcId="{62A726AA-C73E-482D-B4A7-E8C135BAA247}" destId="{E82D6B51-2F3C-493C-8711-AB18B6F06F70}" srcOrd="1" destOrd="0" presId="urn:microsoft.com/office/officeart/2009/3/layout/IncreasingArrowsProcess"/>
    <dgm:cxn modelId="{65F65821-FA75-4531-BCCB-BDC5CB623C0C}" type="presParOf" srcId="{62A726AA-C73E-482D-B4A7-E8C135BAA247}" destId="{4C3102C5-A43E-40E2-B51C-8404B41999C8}" srcOrd="2" destOrd="0" presId="urn:microsoft.com/office/officeart/2009/3/layout/IncreasingArrowsProcess"/>
    <dgm:cxn modelId="{3B4F64DD-FAEB-4B3D-AB41-81C59B8AA6C5}" type="presParOf" srcId="{62A726AA-C73E-482D-B4A7-E8C135BAA247}" destId="{E8F2FCBF-8EBF-4250-A34A-5233E9E9BB8C}" srcOrd="3" destOrd="0" presId="urn:microsoft.com/office/officeart/2009/3/layout/IncreasingArrowsProcess"/>
    <dgm:cxn modelId="{855D77B3-7B73-4B49-AFF7-69F618B992EA}" type="presParOf" srcId="{62A726AA-C73E-482D-B4A7-E8C135BAA247}" destId="{737D2A29-F85A-4271-B259-7975BF3AA8F8}" srcOrd="4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3CB043F-A6A7-4714-83C7-E2DD062F2BB2}" type="doc">
      <dgm:prSet loTypeId="urn:microsoft.com/office/officeart/2008/layout/BendingPictureCaption" loCatId="picture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61150E1-05DF-4A74-84F5-E1E7DC883193}">
      <dgm:prSet phldrT="[ข้อความ]" custT="1"/>
      <dgm:spPr/>
      <dgm:t>
        <a:bodyPr/>
        <a:lstStyle/>
        <a:p>
          <a:r>
            <a:rPr lang="th-TH" sz="4000" dirty="0" smtClean="0">
              <a:latin typeface="TH Charm of AU" pitchFamily="34" charset="-34"/>
              <a:cs typeface="TH Charm of AU" pitchFamily="34" charset="-34"/>
            </a:rPr>
            <a:t>วันทำการ</a:t>
          </a:r>
          <a:endParaRPr lang="en-US" sz="4000" dirty="0">
            <a:latin typeface="TH Charm of AU" pitchFamily="34" charset="-34"/>
            <a:cs typeface="TH Charm of AU" pitchFamily="34" charset="-34"/>
          </a:endParaRPr>
        </a:p>
      </dgm:t>
    </dgm:pt>
    <dgm:pt modelId="{68B5C46F-F1A2-4475-8C54-4540B9E9B2FD}" type="parTrans" cxnId="{E6128628-0BF0-461F-8D16-962862B0A732}">
      <dgm:prSet/>
      <dgm:spPr/>
      <dgm:t>
        <a:bodyPr/>
        <a:lstStyle/>
        <a:p>
          <a:endParaRPr lang="en-US" sz="2800">
            <a:latin typeface="TH Charm of AU" pitchFamily="34" charset="-34"/>
            <a:cs typeface="TH Charm of AU" pitchFamily="34" charset="-34"/>
          </a:endParaRPr>
        </a:p>
      </dgm:t>
    </dgm:pt>
    <dgm:pt modelId="{EF0CB566-3BAA-4524-A5E9-8D3BFF999B4E}" type="sibTrans" cxnId="{E6128628-0BF0-461F-8D16-962862B0A732}">
      <dgm:prSet/>
      <dgm:spPr/>
      <dgm:t>
        <a:bodyPr/>
        <a:lstStyle/>
        <a:p>
          <a:endParaRPr lang="en-US" sz="2800">
            <a:latin typeface="TH Charm of AU" pitchFamily="34" charset="-34"/>
            <a:cs typeface="TH Charm of AU" pitchFamily="34" charset="-34"/>
          </a:endParaRPr>
        </a:p>
      </dgm:t>
    </dgm:pt>
    <dgm:pt modelId="{8FF23C86-C4A2-41CD-8D31-4C3146984B03}">
      <dgm:prSet phldrT="[ข้อความ]" custT="1"/>
      <dgm:spPr/>
      <dgm:t>
        <a:bodyPr/>
        <a:lstStyle/>
        <a:p>
          <a:r>
            <a:rPr lang="th-TH" sz="4000" dirty="0" smtClean="0">
              <a:latin typeface="TH Charm of AU" pitchFamily="34" charset="-34"/>
              <a:cs typeface="TH Charm of AU" pitchFamily="34" charset="-34"/>
            </a:rPr>
            <a:t>วันหยุดราชการ</a:t>
          </a:r>
          <a:endParaRPr lang="en-US" sz="4000" dirty="0">
            <a:latin typeface="TH Charm of AU" pitchFamily="34" charset="-34"/>
            <a:cs typeface="TH Charm of AU" pitchFamily="34" charset="-34"/>
          </a:endParaRPr>
        </a:p>
      </dgm:t>
    </dgm:pt>
    <dgm:pt modelId="{8C139986-3C5C-4C99-BF8D-E472FB3B9E98}" type="parTrans" cxnId="{89A3BB11-4790-4689-9E2C-E38F478EBB10}">
      <dgm:prSet/>
      <dgm:spPr/>
      <dgm:t>
        <a:bodyPr/>
        <a:lstStyle/>
        <a:p>
          <a:endParaRPr lang="en-US" sz="2800">
            <a:latin typeface="TH Charm of AU" pitchFamily="34" charset="-34"/>
            <a:cs typeface="TH Charm of AU" pitchFamily="34" charset="-34"/>
          </a:endParaRPr>
        </a:p>
      </dgm:t>
    </dgm:pt>
    <dgm:pt modelId="{AC9CD162-D484-43A3-8D2D-43A4DFFE771E}" type="sibTrans" cxnId="{89A3BB11-4790-4689-9E2C-E38F478EBB10}">
      <dgm:prSet/>
      <dgm:spPr/>
      <dgm:t>
        <a:bodyPr/>
        <a:lstStyle/>
        <a:p>
          <a:endParaRPr lang="en-US" sz="2800">
            <a:latin typeface="TH Charm of AU" pitchFamily="34" charset="-34"/>
            <a:cs typeface="TH Charm of AU" pitchFamily="34" charset="-34"/>
          </a:endParaRPr>
        </a:p>
      </dgm:t>
    </dgm:pt>
    <dgm:pt modelId="{B1A24AFF-C405-4BF2-90AD-3A7F7BBF3C4C}" type="pres">
      <dgm:prSet presAssocID="{73CB043F-A6A7-4714-83C7-E2DD062F2BB2}" presName="diagram" presStyleCnt="0">
        <dgm:presLayoutVars>
          <dgm:dir/>
        </dgm:presLayoutVars>
      </dgm:prSet>
      <dgm:spPr/>
      <dgm:t>
        <a:bodyPr/>
        <a:lstStyle/>
        <a:p>
          <a:endParaRPr lang="en-US"/>
        </a:p>
      </dgm:t>
    </dgm:pt>
    <dgm:pt modelId="{7BBB72B3-B90E-4492-B409-06A10B18B499}" type="pres">
      <dgm:prSet presAssocID="{B61150E1-05DF-4A74-84F5-E1E7DC883193}" presName="composite" presStyleCnt="0"/>
      <dgm:spPr/>
    </dgm:pt>
    <dgm:pt modelId="{78BC47F4-6974-49F4-AD73-9272566AA5EF}" type="pres">
      <dgm:prSet presAssocID="{B61150E1-05DF-4A74-84F5-E1E7DC883193}" presName="Image" presStyleLbl="bgShp" presStyleIdx="0" presStyleCnt="2" custLinFactNeighborX="7024" custLinFactNeighborY="-1755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</dgm:spPr>
      <dgm:t>
        <a:bodyPr/>
        <a:lstStyle/>
        <a:p>
          <a:endParaRPr lang="en-US"/>
        </a:p>
      </dgm:t>
    </dgm:pt>
    <dgm:pt modelId="{99CC6E40-EE1E-4E67-9D31-E140B44D8809}" type="pres">
      <dgm:prSet presAssocID="{B61150E1-05DF-4A74-84F5-E1E7DC883193}" presName="Parent" presStyleLbl="node0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CCE30B-A11F-4276-A424-D45038DAA7C0}" type="pres">
      <dgm:prSet presAssocID="{EF0CB566-3BAA-4524-A5E9-8D3BFF999B4E}" presName="sibTrans" presStyleCnt="0"/>
      <dgm:spPr/>
    </dgm:pt>
    <dgm:pt modelId="{42065A16-9E75-45AA-B628-61603FCC95F0}" type="pres">
      <dgm:prSet presAssocID="{8FF23C86-C4A2-41CD-8D31-4C3146984B03}" presName="composite" presStyleCnt="0"/>
      <dgm:spPr/>
    </dgm:pt>
    <dgm:pt modelId="{E2701231-F997-4A54-BBB2-6950D5AFA710}" type="pres">
      <dgm:prSet presAssocID="{8FF23C86-C4A2-41CD-8D31-4C3146984B03}" presName="Image" presStyleLbl="bgShp" presStyleIdx="1" presStyleCnt="2" custLinFactNeighborX="8750" custLinFactNeighborY="-14536"/>
      <dgm:spPr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CC6758DA-845E-4C1D-9FB1-F3A3B205B3F4}" type="pres">
      <dgm:prSet presAssocID="{8FF23C86-C4A2-41CD-8D31-4C3146984B03}" presName="Parent" presStyleLbl="node0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4A486AD-754C-4E08-B076-4352B36327F4}" type="presOf" srcId="{8FF23C86-C4A2-41CD-8D31-4C3146984B03}" destId="{CC6758DA-845E-4C1D-9FB1-F3A3B205B3F4}" srcOrd="0" destOrd="0" presId="urn:microsoft.com/office/officeart/2008/layout/BendingPictureCaption"/>
    <dgm:cxn modelId="{B99CA1FD-9061-47BD-9E97-96ED4F21AF8F}" type="presOf" srcId="{B61150E1-05DF-4A74-84F5-E1E7DC883193}" destId="{99CC6E40-EE1E-4E67-9D31-E140B44D8809}" srcOrd="0" destOrd="0" presId="urn:microsoft.com/office/officeart/2008/layout/BendingPictureCaption"/>
    <dgm:cxn modelId="{89A3BB11-4790-4689-9E2C-E38F478EBB10}" srcId="{73CB043F-A6A7-4714-83C7-E2DD062F2BB2}" destId="{8FF23C86-C4A2-41CD-8D31-4C3146984B03}" srcOrd="1" destOrd="0" parTransId="{8C139986-3C5C-4C99-BF8D-E472FB3B9E98}" sibTransId="{AC9CD162-D484-43A3-8D2D-43A4DFFE771E}"/>
    <dgm:cxn modelId="{E6128628-0BF0-461F-8D16-962862B0A732}" srcId="{73CB043F-A6A7-4714-83C7-E2DD062F2BB2}" destId="{B61150E1-05DF-4A74-84F5-E1E7DC883193}" srcOrd="0" destOrd="0" parTransId="{68B5C46F-F1A2-4475-8C54-4540B9E9B2FD}" sibTransId="{EF0CB566-3BAA-4524-A5E9-8D3BFF999B4E}"/>
    <dgm:cxn modelId="{5222396B-EB48-467A-B108-36BA850618CC}" type="presOf" srcId="{73CB043F-A6A7-4714-83C7-E2DD062F2BB2}" destId="{B1A24AFF-C405-4BF2-90AD-3A7F7BBF3C4C}" srcOrd="0" destOrd="0" presId="urn:microsoft.com/office/officeart/2008/layout/BendingPictureCaption"/>
    <dgm:cxn modelId="{C7CACE66-B879-48DB-9F90-EBBFC2F7F7AD}" type="presParOf" srcId="{B1A24AFF-C405-4BF2-90AD-3A7F7BBF3C4C}" destId="{7BBB72B3-B90E-4492-B409-06A10B18B499}" srcOrd="0" destOrd="0" presId="urn:microsoft.com/office/officeart/2008/layout/BendingPictureCaption"/>
    <dgm:cxn modelId="{72F34CA5-0C67-4A69-952E-E3E6154C74F3}" type="presParOf" srcId="{7BBB72B3-B90E-4492-B409-06A10B18B499}" destId="{78BC47F4-6974-49F4-AD73-9272566AA5EF}" srcOrd="0" destOrd="0" presId="urn:microsoft.com/office/officeart/2008/layout/BendingPictureCaption"/>
    <dgm:cxn modelId="{5BF08527-F851-44F1-89CE-384A9371B006}" type="presParOf" srcId="{7BBB72B3-B90E-4492-B409-06A10B18B499}" destId="{99CC6E40-EE1E-4E67-9D31-E140B44D8809}" srcOrd="1" destOrd="0" presId="urn:microsoft.com/office/officeart/2008/layout/BendingPictureCaption"/>
    <dgm:cxn modelId="{324D4527-C3AB-4EF1-9056-4213CC3B9AF8}" type="presParOf" srcId="{B1A24AFF-C405-4BF2-90AD-3A7F7BBF3C4C}" destId="{E3CCE30B-A11F-4276-A424-D45038DAA7C0}" srcOrd="1" destOrd="0" presId="urn:microsoft.com/office/officeart/2008/layout/BendingPictureCaption"/>
    <dgm:cxn modelId="{7A7923EE-6D01-45ED-AD28-5822D7EA7DD6}" type="presParOf" srcId="{B1A24AFF-C405-4BF2-90AD-3A7F7BBF3C4C}" destId="{42065A16-9E75-45AA-B628-61603FCC95F0}" srcOrd="2" destOrd="0" presId="urn:microsoft.com/office/officeart/2008/layout/BendingPictureCaption"/>
    <dgm:cxn modelId="{E8D61079-6BBC-4BD8-A574-A748819A4A1B}" type="presParOf" srcId="{42065A16-9E75-45AA-B628-61603FCC95F0}" destId="{E2701231-F997-4A54-BBB2-6950D5AFA710}" srcOrd="0" destOrd="0" presId="urn:microsoft.com/office/officeart/2008/layout/BendingPictureCaption"/>
    <dgm:cxn modelId="{E5F065B9-38EB-4941-9706-650F102BA61D}" type="presParOf" srcId="{42065A16-9E75-45AA-B628-61603FCC95F0}" destId="{CC6758DA-845E-4C1D-9FB1-F3A3B205B3F4}" srcOrd="1" destOrd="0" presId="urn:microsoft.com/office/officeart/2008/layout/BendingPictureCapti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D040EDB-1B24-4B63-966C-7FC922BF7B35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3FEA28-C310-4E1E-8AE8-513FA7BBDAD1}">
      <dgm:prSet phldrT="[ข้อความ]"/>
      <dgm:spPr/>
      <dgm:t>
        <a:bodyPr/>
        <a:lstStyle/>
        <a:p>
          <a:r>
            <a:rPr lang="th-TH" dirty="0" smtClean="0"/>
            <a:t>เงินเดือน</a:t>
          </a:r>
        </a:p>
      </dgm:t>
    </dgm:pt>
    <dgm:pt modelId="{D9BABF88-0DCE-4A56-B4AB-0A6D114B82F7}" type="parTrans" cxnId="{7D876C47-8B58-4DCB-BA54-53051C6B8F57}">
      <dgm:prSet/>
      <dgm:spPr/>
      <dgm:t>
        <a:bodyPr/>
        <a:lstStyle/>
        <a:p>
          <a:endParaRPr lang="en-US"/>
        </a:p>
      </dgm:t>
    </dgm:pt>
    <dgm:pt modelId="{C7673E04-D988-4641-9FB5-7001EDEBAA12}" type="sibTrans" cxnId="{7D876C47-8B58-4DCB-BA54-53051C6B8F57}">
      <dgm:prSet/>
      <dgm:spPr/>
      <dgm:t>
        <a:bodyPr/>
        <a:lstStyle/>
        <a:p>
          <a:endParaRPr lang="en-US"/>
        </a:p>
      </dgm:t>
    </dgm:pt>
    <dgm:pt modelId="{A6E0219D-7BE2-4335-959B-D1D6FBDA1A1D}">
      <dgm:prSet phldrT="[ข้อความ]"/>
      <dgm:spPr/>
      <dgm:t>
        <a:bodyPr/>
        <a:lstStyle/>
        <a:p>
          <a:r>
            <a:rPr lang="th-TH" dirty="0" smtClean="0"/>
            <a:t>เงินประตำแหน่ง</a:t>
          </a:r>
          <a:endParaRPr lang="en-US" dirty="0"/>
        </a:p>
      </dgm:t>
    </dgm:pt>
    <dgm:pt modelId="{435FBD2B-B23F-49DC-A45E-9AF3E36EC0FC}" type="parTrans" cxnId="{0A4631DA-6B23-4413-85CE-23A8A414AF8F}">
      <dgm:prSet/>
      <dgm:spPr/>
      <dgm:t>
        <a:bodyPr/>
        <a:lstStyle/>
        <a:p>
          <a:endParaRPr lang="en-US"/>
        </a:p>
      </dgm:t>
    </dgm:pt>
    <dgm:pt modelId="{2783A23D-437F-4EA3-B733-B3F27156A5FD}" type="sibTrans" cxnId="{0A4631DA-6B23-4413-85CE-23A8A414AF8F}">
      <dgm:prSet/>
      <dgm:spPr/>
      <dgm:t>
        <a:bodyPr/>
        <a:lstStyle/>
        <a:p>
          <a:endParaRPr lang="en-US"/>
        </a:p>
      </dgm:t>
    </dgm:pt>
    <dgm:pt modelId="{C1F356E5-6CEB-4837-B97F-ADBBF6FA6AD4}">
      <dgm:prSet phldrT="[ข้อความ]"/>
      <dgm:spPr/>
      <dgm:t>
        <a:bodyPr/>
        <a:lstStyle/>
        <a:p>
          <a:r>
            <a:rPr lang="th-TH" dirty="0" smtClean="0"/>
            <a:t>เงินสมทบกองทุนสำรองเลี้ยงชีพ</a:t>
          </a:r>
          <a:endParaRPr lang="en-US" dirty="0"/>
        </a:p>
      </dgm:t>
    </dgm:pt>
    <dgm:pt modelId="{53690935-8B01-4542-A280-8DFB360F1577}" type="parTrans" cxnId="{30BED493-B046-46D0-AD39-229A41E9E82A}">
      <dgm:prSet/>
      <dgm:spPr/>
      <dgm:t>
        <a:bodyPr/>
        <a:lstStyle/>
        <a:p>
          <a:endParaRPr lang="en-US"/>
        </a:p>
      </dgm:t>
    </dgm:pt>
    <dgm:pt modelId="{1D0C0676-9D2D-4711-9417-96BD6FF61214}" type="sibTrans" cxnId="{30BED493-B046-46D0-AD39-229A41E9E82A}">
      <dgm:prSet/>
      <dgm:spPr/>
      <dgm:t>
        <a:bodyPr/>
        <a:lstStyle/>
        <a:p>
          <a:endParaRPr lang="en-US"/>
        </a:p>
      </dgm:t>
    </dgm:pt>
    <dgm:pt modelId="{ADFB3547-6803-41DE-B378-0B180D202A47}">
      <dgm:prSet phldrT="[ข้อความ]"/>
      <dgm:spPr/>
      <dgm:t>
        <a:bodyPr/>
        <a:lstStyle/>
        <a:p>
          <a:r>
            <a:rPr lang="th-TH" dirty="0" smtClean="0"/>
            <a:t>เงินรางวัล</a:t>
          </a:r>
          <a:endParaRPr lang="en-US" dirty="0"/>
        </a:p>
      </dgm:t>
    </dgm:pt>
    <dgm:pt modelId="{B36FD8DA-A94A-403E-AFBB-8B991E5D7CD0}" type="parTrans" cxnId="{94AFABE2-7C34-47F2-9484-1DA48BFCD172}">
      <dgm:prSet/>
      <dgm:spPr/>
      <dgm:t>
        <a:bodyPr/>
        <a:lstStyle/>
        <a:p>
          <a:endParaRPr lang="en-US"/>
        </a:p>
      </dgm:t>
    </dgm:pt>
    <dgm:pt modelId="{3DE71D06-F54D-4DEE-B72B-CFE4A090CFB0}" type="sibTrans" cxnId="{94AFABE2-7C34-47F2-9484-1DA48BFCD172}">
      <dgm:prSet/>
      <dgm:spPr/>
      <dgm:t>
        <a:bodyPr/>
        <a:lstStyle/>
        <a:p>
          <a:endParaRPr lang="en-US"/>
        </a:p>
      </dgm:t>
    </dgm:pt>
    <dgm:pt modelId="{3A6B303E-9760-4113-89A4-996D2FAED8AE}">
      <dgm:prSet phldrT="[ข้อความ]"/>
      <dgm:spPr/>
      <dgm:t>
        <a:bodyPr/>
        <a:lstStyle/>
        <a:p>
          <a:r>
            <a:rPr lang="th-TH" dirty="0" smtClean="0"/>
            <a:t>เงินค่าตรวจสุขภาพประจำปี</a:t>
          </a:r>
          <a:endParaRPr lang="en-US" dirty="0"/>
        </a:p>
      </dgm:t>
    </dgm:pt>
    <dgm:pt modelId="{9F4F05D1-D686-41CF-8AB7-4F4541F01799}" type="parTrans" cxnId="{E8538B7F-D834-44A7-A691-3239BF0DB838}">
      <dgm:prSet/>
      <dgm:spPr/>
      <dgm:t>
        <a:bodyPr/>
        <a:lstStyle/>
        <a:p>
          <a:endParaRPr lang="en-US"/>
        </a:p>
      </dgm:t>
    </dgm:pt>
    <dgm:pt modelId="{3D3686D3-73A4-4884-8EA2-64B321DB6833}" type="sibTrans" cxnId="{E8538B7F-D834-44A7-A691-3239BF0DB838}">
      <dgm:prSet/>
      <dgm:spPr/>
      <dgm:t>
        <a:bodyPr/>
        <a:lstStyle/>
        <a:p>
          <a:endParaRPr lang="en-US"/>
        </a:p>
      </dgm:t>
    </dgm:pt>
    <dgm:pt modelId="{ABA5F95F-1D81-472E-8B83-3528ABF6065D}">
      <dgm:prSet phldrT="[ข้อความ]"/>
      <dgm:spPr/>
      <dgm:t>
        <a:bodyPr/>
        <a:lstStyle/>
        <a:p>
          <a:r>
            <a:rPr lang="th-TH" dirty="0" smtClean="0"/>
            <a:t>เงินสวัสดิการและเงินอื่นๆ</a:t>
          </a:r>
          <a:endParaRPr lang="en-US" dirty="0"/>
        </a:p>
      </dgm:t>
    </dgm:pt>
    <dgm:pt modelId="{E5F62D17-0530-4880-B955-988D3FEA4E14}" type="parTrans" cxnId="{EBE36A8E-4677-4ADC-9633-DBAD7321D60C}">
      <dgm:prSet/>
      <dgm:spPr/>
      <dgm:t>
        <a:bodyPr/>
        <a:lstStyle/>
        <a:p>
          <a:endParaRPr lang="en-US"/>
        </a:p>
      </dgm:t>
    </dgm:pt>
    <dgm:pt modelId="{EEBA7EA6-EDBC-479A-AD3B-AC73DA3BBEA2}" type="sibTrans" cxnId="{EBE36A8E-4677-4ADC-9633-DBAD7321D60C}">
      <dgm:prSet/>
      <dgm:spPr/>
      <dgm:t>
        <a:bodyPr/>
        <a:lstStyle/>
        <a:p>
          <a:endParaRPr lang="en-US"/>
        </a:p>
      </dgm:t>
    </dgm:pt>
    <dgm:pt modelId="{CDC9727A-E006-4B37-B124-178C0FC9CA4A}" type="pres">
      <dgm:prSet presAssocID="{0D040EDB-1B24-4B63-966C-7FC922BF7B3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FD438B-A7B6-45A3-ACCD-EAB73DCD8CCB}" type="pres">
      <dgm:prSet presAssocID="{5B3FEA28-C310-4E1E-8AE8-513FA7BBDAD1}" presName="composite" presStyleCnt="0"/>
      <dgm:spPr/>
    </dgm:pt>
    <dgm:pt modelId="{321E38C0-ACFF-4C8D-BD02-56DD2991E7D9}" type="pres">
      <dgm:prSet presAssocID="{5B3FEA28-C310-4E1E-8AE8-513FA7BBDAD1}" presName="rect1" presStyleLbl="tr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7E4538-27AF-4C8B-B48D-42E66277ACC2}" type="pres">
      <dgm:prSet presAssocID="{5B3FEA28-C310-4E1E-8AE8-513FA7BBDAD1}" presName="rect2" presStyleLbl="fgImgPlace1" presStyleIdx="0" presStyleCnt="6" custScaleX="81571" custScaleY="79135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69D38F46-7D2E-46C7-87D8-70F77FCD37C0}" type="pres">
      <dgm:prSet presAssocID="{C7673E04-D988-4641-9FB5-7001EDEBAA12}" presName="sibTrans" presStyleCnt="0"/>
      <dgm:spPr/>
    </dgm:pt>
    <dgm:pt modelId="{15E1F6A0-B184-4102-8E9E-B6BD3AC7DB83}" type="pres">
      <dgm:prSet presAssocID="{A6E0219D-7BE2-4335-959B-D1D6FBDA1A1D}" presName="composite" presStyleCnt="0"/>
      <dgm:spPr/>
    </dgm:pt>
    <dgm:pt modelId="{BEC64C41-BB55-432F-B41C-88174DD663A9}" type="pres">
      <dgm:prSet presAssocID="{A6E0219D-7BE2-4335-959B-D1D6FBDA1A1D}" presName="rect1" presStyleLbl="tr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B5D8DA-AB38-43E3-96CD-EBCE69D02FF5}" type="pres">
      <dgm:prSet presAssocID="{A6E0219D-7BE2-4335-959B-D1D6FBDA1A1D}" presName="rect2" presStyleLbl="fgImgPlace1" presStyleIdx="1" presStyleCnt="6"/>
      <dgm:spPr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8AA3070E-9AA2-46B4-8E8D-BA6176442A26}" type="pres">
      <dgm:prSet presAssocID="{2783A23D-437F-4EA3-B733-B3F27156A5FD}" presName="sibTrans" presStyleCnt="0"/>
      <dgm:spPr/>
    </dgm:pt>
    <dgm:pt modelId="{C007818E-4A62-424E-92B5-D0E091212857}" type="pres">
      <dgm:prSet presAssocID="{C1F356E5-6CEB-4837-B97F-ADBBF6FA6AD4}" presName="composite" presStyleCnt="0"/>
      <dgm:spPr/>
    </dgm:pt>
    <dgm:pt modelId="{B05F9598-64E8-460E-847C-7646DFDB9BA5}" type="pres">
      <dgm:prSet presAssocID="{C1F356E5-6CEB-4837-B97F-ADBBF6FA6AD4}" presName="rect1" presStyleLbl="tr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6AAD2E-E71B-4A49-AC86-DF432B234762}" type="pres">
      <dgm:prSet presAssocID="{C1F356E5-6CEB-4837-B97F-ADBBF6FA6AD4}" presName="rect2" presStyleLbl="fgImgPlace1" presStyleIdx="2" presStyleCnt="6"/>
      <dgm:spPr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4D0435D5-4C50-450B-93A4-98B8426A4CC8}" type="pres">
      <dgm:prSet presAssocID="{1D0C0676-9D2D-4711-9417-96BD6FF61214}" presName="sibTrans" presStyleCnt="0"/>
      <dgm:spPr/>
    </dgm:pt>
    <dgm:pt modelId="{784650C3-7457-4842-BFD5-7FF3198499F7}" type="pres">
      <dgm:prSet presAssocID="{ADFB3547-6803-41DE-B378-0B180D202A47}" presName="composite" presStyleCnt="0"/>
      <dgm:spPr/>
    </dgm:pt>
    <dgm:pt modelId="{FA1BDB5E-3F58-4314-B1DF-F3A9861F0249}" type="pres">
      <dgm:prSet presAssocID="{ADFB3547-6803-41DE-B378-0B180D202A47}" presName="rect1" presStyleLbl="tr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C7CCB3-C2AC-4CD9-AC3E-C1312664E772}" type="pres">
      <dgm:prSet presAssocID="{ADFB3547-6803-41DE-B378-0B180D202A47}" presName="rect2" presStyleLbl="fgImgPlace1" presStyleIdx="3" presStyleCnt="6"/>
      <dgm:spPr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BCEA889D-DFD2-49F0-A34A-CF2B879774DF}" type="pres">
      <dgm:prSet presAssocID="{3DE71D06-F54D-4DEE-B72B-CFE4A090CFB0}" presName="sibTrans" presStyleCnt="0"/>
      <dgm:spPr/>
    </dgm:pt>
    <dgm:pt modelId="{22540DAC-4682-4D34-AAE1-005A345723BF}" type="pres">
      <dgm:prSet presAssocID="{3A6B303E-9760-4113-89A4-996D2FAED8AE}" presName="composite" presStyleCnt="0"/>
      <dgm:spPr/>
    </dgm:pt>
    <dgm:pt modelId="{D032CE27-5379-4613-93C1-13B4D4C18D97}" type="pres">
      <dgm:prSet presAssocID="{3A6B303E-9760-4113-89A4-996D2FAED8AE}" presName="rect1" presStyleLbl="tr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2EAE5F-A21B-4D99-BA0C-140C160C3EB5}" type="pres">
      <dgm:prSet presAssocID="{3A6B303E-9760-4113-89A4-996D2FAED8AE}" presName="rect2" presStyleLbl="fgImgPlace1" presStyleIdx="4" presStyleCnt="6"/>
      <dgm:spPr>
        <a:blipFill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7C377598-FA36-4BF1-93E3-2C0CE354C599}" type="pres">
      <dgm:prSet presAssocID="{3D3686D3-73A4-4884-8EA2-64B321DB6833}" presName="sibTrans" presStyleCnt="0"/>
      <dgm:spPr/>
    </dgm:pt>
    <dgm:pt modelId="{06D49A22-D51F-490F-87DF-2C6C7CDE8DEC}" type="pres">
      <dgm:prSet presAssocID="{ABA5F95F-1D81-472E-8B83-3528ABF6065D}" presName="composite" presStyleCnt="0"/>
      <dgm:spPr/>
    </dgm:pt>
    <dgm:pt modelId="{4D680C0B-838B-4344-89E3-382F5B3017D3}" type="pres">
      <dgm:prSet presAssocID="{ABA5F95F-1D81-472E-8B83-3528ABF6065D}" presName="rect1" presStyleLbl="tr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984B30-3EC4-4AEE-90AB-4F0C3CAECB54}" type="pres">
      <dgm:prSet presAssocID="{ABA5F95F-1D81-472E-8B83-3528ABF6065D}" presName="rect2" presStyleLbl="fgImgPlace1" presStyleIdx="5" presStyleCnt="6"/>
      <dgm:spPr>
        <a:blipFill>
          <a:blip xmlns:r="http://schemas.openxmlformats.org/officeDocument/2006/relationships"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</dgm:ptLst>
  <dgm:cxnLst>
    <dgm:cxn modelId="{94AFABE2-7C34-47F2-9484-1DA48BFCD172}" srcId="{0D040EDB-1B24-4B63-966C-7FC922BF7B35}" destId="{ADFB3547-6803-41DE-B378-0B180D202A47}" srcOrd="3" destOrd="0" parTransId="{B36FD8DA-A94A-403E-AFBB-8B991E5D7CD0}" sibTransId="{3DE71D06-F54D-4DEE-B72B-CFE4A090CFB0}"/>
    <dgm:cxn modelId="{E8538B7F-D834-44A7-A691-3239BF0DB838}" srcId="{0D040EDB-1B24-4B63-966C-7FC922BF7B35}" destId="{3A6B303E-9760-4113-89A4-996D2FAED8AE}" srcOrd="4" destOrd="0" parTransId="{9F4F05D1-D686-41CF-8AB7-4F4541F01799}" sibTransId="{3D3686D3-73A4-4884-8EA2-64B321DB6833}"/>
    <dgm:cxn modelId="{18DF60E4-7A48-45DF-829C-EC0B047C4133}" type="presOf" srcId="{5B3FEA28-C310-4E1E-8AE8-513FA7BBDAD1}" destId="{321E38C0-ACFF-4C8D-BD02-56DD2991E7D9}" srcOrd="0" destOrd="0" presId="urn:microsoft.com/office/officeart/2008/layout/PictureStrips"/>
    <dgm:cxn modelId="{CB20AC03-940D-4B93-A4A5-AEDD0E92F713}" type="presOf" srcId="{ADFB3547-6803-41DE-B378-0B180D202A47}" destId="{FA1BDB5E-3F58-4314-B1DF-F3A9861F0249}" srcOrd="0" destOrd="0" presId="urn:microsoft.com/office/officeart/2008/layout/PictureStrips"/>
    <dgm:cxn modelId="{30BED493-B046-46D0-AD39-229A41E9E82A}" srcId="{0D040EDB-1B24-4B63-966C-7FC922BF7B35}" destId="{C1F356E5-6CEB-4837-B97F-ADBBF6FA6AD4}" srcOrd="2" destOrd="0" parTransId="{53690935-8B01-4542-A280-8DFB360F1577}" sibTransId="{1D0C0676-9D2D-4711-9417-96BD6FF61214}"/>
    <dgm:cxn modelId="{A6564A1B-CECE-42C7-9DC6-AFF884D6FB4C}" type="presOf" srcId="{0D040EDB-1B24-4B63-966C-7FC922BF7B35}" destId="{CDC9727A-E006-4B37-B124-178C0FC9CA4A}" srcOrd="0" destOrd="0" presId="urn:microsoft.com/office/officeart/2008/layout/PictureStrips"/>
    <dgm:cxn modelId="{AE555C03-BF1B-4523-9DA2-5CDCA92DB82B}" type="presOf" srcId="{ABA5F95F-1D81-472E-8B83-3528ABF6065D}" destId="{4D680C0B-838B-4344-89E3-382F5B3017D3}" srcOrd="0" destOrd="0" presId="urn:microsoft.com/office/officeart/2008/layout/PictureStrips"/>
    <dgm:cxn modelId="{0A4631DA-6B23-4413-85CE-23A8A414AF8F}" srcId="{0D040EDB-1B24-4B63-966C-7FC922BF7B35}" destId="{A6E0219D-7BE2-4335-959B-D1D6FBDA1A1D}" srcOrd="1" destOrd="0" parTransId="{435FBD2B-B23F-49DC-A45E-9AF3E36EC0FC}" sibTransId="{2783A23D-437F-4EA3-B733-B3F27156A5FD}"/>
    <dgm:cxn modelId="{ABCC5818-6871-4BB2-9648-B790C8816D98}" type="presOf" srcId="{3A6B303E-9760-4113-89A4-996D2FAED8AE}" destId="{D032CE27-5379-4613-93C1-13B4D4C18D97}" srcOrd="0" destOrd="0" presId="urn:microsoft.com/office/officeart/2008/layout/PictureStrips"/>
    <dgm:cxn modelId="{DB68C24B-D4C1-4EF6-AD5A-8FACD25891CC}" type="presOf" srcId="{C1F356E5-6CEB-4837-B97F-ADBBF6FA6AD4}" destId="{B05F9598-64E8-460E-847C-7646DFDB9BA5}" srcOrd="0" destOrd="0" presId="urn:microsoft.com/office/officeart/2008/layout/PictureStrips"/>
    <dgm:cxn modelId="{EBE36A8E-4677-4ADC-9633-DBAD7321D60C}" srcId="{0D040EDB-1B24-4B63-966C-7FC922BF7B35}" destId="{ABA5F95F-1D81-472E-8B83-3528ABF6065D}" srcOrd="5" destOrd="0" parTransId="{E5F62D17-0530-4880-B955-988D3FEA4E14}" sibTransId="{EEBA7EA6-EDBC-479A-AD3B-AC73DA3BBEA2}"/>
    <dgm:cxn modelId="{1A089E09-C098-4197-BE11-40457756B800}" type="presOf" srcId="{A6E0219D-7BE2-4335-959B-D1D6FBDA1A1D}" destId="{BEC64C41-BB55-432F-B41C-88174DD663A9}" srcOrd="0" destOrd="0" presId="urn:microsoft.com/office/officeart/2008/layout/PictureStrips"/>
    <dgm:cxn modelId="{7D876C47-8B58-4DCB-BA54-53051C6B8F57}" srcId="{0D040EDB-1B24-4B63-966C-7FC922BF7B35}" destId="{5B3FEA28-C310-4E1E-8AE8-513FA7BBDAD1}" srcOrd="0" destOrd="0" parTransId="{D9BABF88-0DCE-4A56-B4AB-0A6D114B82F7}" sibTransId="{C7673E04-D988-4641-9FB5-7001EDEBAA12}"/>
    <dgm:cxn modelId="{8EF1A833-5185-4B3F-AF14-F19088AE83C9}" type="presParOf" srcId="{CDC9727A-E006-4B37-B124-178C0FC9CA4A}" destId="{E2FD438B-A7B6-45A3-ACCD-EAB73DCD8CCB}" srcOrd="0" destOrd="0" presId="urn:microsoft.com/office/officeart/2008/layout/PictureStrips"/>
    <dgm:cxn modelId="{0018165D-C310-4360-94C7-D936077F3D34}" type="presParOf" srcId="{E2FD438B-A7B6-45A3-ACCD-EAB73DCD8CCB}" destId="{321E38C0-ACFF-4C8D-BD02-56DD2991E7D9}" srcOrd="0" destOrd="0" presId="urn:microsoft.com/office/officeart/2008/layout/PictureStrips"/>
    <dgm:cxn modelId="{1C64876F-D5A2-4904-A414-8AA338592AD0}" type="presParOf" srcId="{E2FD438B-A7B6-45A3-ACCD-EAB73DCD8CCB}" destId="{307E4538-27AF-4C8B-B48D-42E66277ACC2}" srcOrd="1" destOrd="0" presId="urn:microsoft.com/office/officeart/2008/layout/PictureStrips"/>
    <dgm:cxn modelId="{42B2B2E0-CAC6-44D6-9062-76DB75915DB1}" type="presParOf" srcId="{CDC9727A-E006-4B37-B124-178C0FC9CA4A}" destId="{69D38F46-7D2E-46C7-87D8-70F77FCD37C0}" srcOrd="1" destOrd="0" presId="urn:microsoft.com/office/officeart/2008/layout/PictureStrips"/>
    <dgm:cxn modelId="{35AB682C-2EDC-4711-BE20-E1103740A1CD}" type="presParOf" srcId="{CDC9727A-E006-4B37-B124-178C0FC9CA4A}" destId="{15E1F6A0-B184-4102-8E9E-B6BD3AC7DB83}" srcOrd="2" destOrd="0" presId="urn:microsoft.com/office/officeart/2008/layout/PictureStrips"/>
    <dgm:cxn modelId="{FB2EE2C9-7C0F-489E-9D69-473B000EFBD7}" type="presParOf" srcId="{15E1F6A0-B184-4102-8E9E-B6BD3AC7DB83}" destId="{BEC64C41-BB55-432F-B41C-88174DD663A9}" srcOrd="0" destOrd="0" presId="urn:microsoft.com/office/officeart/2008/layout/PictureStrips"/>
    <dgm:cxn modelId="{0177B90F-3D96-4D68-9CE8-C6E94ACA1DA5}" type="presParOf" srcId="{15E1F6A0-B184-4102-8E9E-B6BD3AC7DB83}" destId="{09B5D8DA-AB38-43E3-96CD-EBCE69D02FF5}" srcOrd="1" destOrd="0" presId="urn:microsoft.com/office/officeart/2008/layout/PictureStrips"/>
    <dgm:cxn modelId="{B0C2933A-71BC-4E8B-83FC-3244037BF492}" type="presParOf" srcId="{CDC9727A-E006-4B37-B124-178C0FC9CA4A}" destId="{8AA3070E-9AA2-46B4-8E8D-BA6176442A26}" srcOrd="3" destOrd="0" presId="urn:microsoft.com/office/officeart/2008/layout/PictureStrips"/>
    <dgm:cxn modelId="{FD621918-40DE-4CA1-A5DF-79F4327E4713}" type="presParOf" srcId="{CDC9727A-E006-4B37-B124-178C0FC9CA4A}" destId="{C007818E-4A62-424E-92B5-D0E091212857}" srcOrd="4" destOrd="0" presId="urn:microsoft.com/office/officeart/2008/layout/PictureStrips"/>
    <dgm:cxn modelId="{224AA1BA-79DF-4331-86B6-4FEA1B98C1B2}" type="presParOf" srcId="{C007818E-4A62-424E-92B5-D0E091212857}" destId="{B05F9598-64E8-460E-847C-7646DFDB9BA5}" srcOrd="0" destOrd="0" presId="urn:microsoft.com/office/officeart/2008/layout/PictureStrips"/>
    <dgm:cxn modelId="{D8D125A9-A8BC-47A6-92D2-2A9E8EF43C80}" type="presParOf" srcId="{C007818E-4A62-424E-92B5-D0E091212857}" destId="{DC6AAD2E-E71B-4A49-AC86-DF432B234762}" srcOrd="1" destOrd="0" presId="urn:microsoft.com/office/officeart/2008/layout/PictureStrips"/>
    <dgm:cxn modelId="{119ED3DA-AE73-4247-AFC2-CD45F30E0678}" type="presParOf" srcId="{CDC9727A-E006-4B37-B124-178C0FC9CA4A}" destId="{4D0435D5-4C50-450B-93A4-98B8426A4CC8}" srcOrd="5" destOrd="0" presId="urn:microsoft.com/office/officeart/2008/layout/PictureStrips"/>
    <dgm:cxn modelId="{DE464094-90DC-4CBB-9850-7ED7BBAFCF45}" type="presParOf" srcId="{CDC9727A-E006-4B37-B124-178C0FC9CA4A}" destId="{784650C3-7457-4842-BFD5-7FF3198499F7}" srcOrd="6" destOrd="0" presId="urn:microsoft.com/office/officeart/2008/layout/PictureStrips"/>
    <dgm:cxn modelId="{15CBF046-D35D-4053-B08C-64DF3B6B746C}" type="presParOf" srcId="{784650C3-7457-4842-BFD5-7FF3198499F7}" destId="{FA1BDB5E-3F58-4314-B1DF-F3A9861F0249}" srcOrd="0" destOrd="0" presId="urn:microsoft.com/office/officeart/2008/layout/PictureStrips"/>
    <dgm:cxn modelId="{EFEAAA95-F2D7-4640-B7C4-71393AEA1CDE}" type="presParOf" srcId="{784650C3-7457-4842-BFD5-7FF3198499F7}" destId="{95C7CCB3-C2AC-4CD9-AC3E-C1312664E772}" srcOrd="1" destOrd="0" presId="urn:microsoft.com/office/officeart/2008/layout/PictureStrips"/>
    <dgm:cxn modelId="{48827739-ACD1-4004-A7B9-8070914C3749}" type="presParOf" srcId="{CDC9727A-E006-4B37-B124-178C0FC9CA4A}" destId="{BCEA889D-DFD2-49F0-A34A-CF2B879774DF}" srcOrd="7" destOrd="0" presId="urn:microsoft.com/office/officeart/2008/layout/PictureStrips"/>
    <dgm:cxn modelId="{2538D740-DE23-45D2-955C-AE420A14C95B}" type="presParOf" srcId="{CDC9727A-E006-4B37-B124-178C0FC9CA4A}" destId="{22540DAC-4682-4D34-AAE1-005A345723BF}" srcOrd="8" destOrd="0" presId="urn:microsoft.com/office/officeart/2008/layout/PictureStrips"/>
    <dgm:cxn modelId="{37D319CD-1C24-4C42-B22F-C445F4DBC997}" type="presParOf" srcId="{22540DAC-4682-4D34-AAE1-005A345723BF}" destId="{D032CE27-5379-4613-93C1-13B4D4C18D97}" srcOrd="0" destOrd="0" presId="urn:microsoft.com/office/officeart/2008/layout/PictureStrips"/>
    <dgm:cxn modelId="{7D5EFBEE-2E1B-45E6-9666-562F35D56036}" type="presParOf" srcId="{22540DAC-4682-4D34-AAE1-005A345723BF}" destId="{6F2EAE5F-A21B-4D99-BA0C-140C160C3EB5}" srcOrd="1" destOrd="0" presId="urn:microsoft.com/office/officeart/2008/layout/PictureStrips"/>
    <dgm:cxn modelId="{776F2CBB-EC58-434C-BED1-501E21D1FC7B}" type="presParOf" srcId="{CDC9727A-E006-4B37-B124-178C0FC9CA4A}" destId="{7C377598-FA36-4BF1-93E3-2C0CE354C599}" srcOrd="9" destOrd="0" presId="urn:microsoft.com/office/officeart/2008/layout/PictureStrips"/>
    <dgm:cxn modelId="{47E92FED-6EC3-4B02-96D2-06DE8DFC4638}" type="presParOf" srcId="{CDC9727A-E006-4B37-B124-178C0FC9CA4A}" destId="{06D49A22-D51F-490F-87DF-2C6C7CDE8DEC}" srcOrd="10" destOrd="0" presId="urn:microsoft.com/office/officeart/2008/layout/PictureStrips"/>
    <dgm:cxn modelId="{F408BDCE-12D5-4462-9428-AE5E41ADE8F4}" type="presParOf" srcId="{06D49A22-D51F-490F-87DF-2C6C7CDE8DEC}" destId="{4D680C0B-838B-4344-89E3-382F5B3017D3}" srcOrd="0" destOrd="0" presId="urn:microsoft.com/office/officeart/2008/layout/PictureStrips"/>
    <dgm:cxn modelId="{0B33F129-D007-48D2-9F83-230B718E2B7C}" type="presParOf" srcId="{06D49A22-D51F-490F-87DF-2C6C7CDE8DEC}" destId="{F8984B30-3EC4-4AEE-90AB-4F0C3CAECB54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3A5644-C035-4BC1-ADDA-3ABD1FCA9546}">
      <dsp:nvSpPr>
        <dsp:cNvPr id="0" name=""/>
        <dsp:cNvSpPr/>
      </dsp:nvSpPr>
      <dsp:spPr>
        <a:xfrm rot="5400000">
          <a:off x="410176" y="1555166"/>
          <a:ext cx="1221479" cy="203251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2DB71F-D4C1-41C0-B008-D01764FB6225}">
      <dsp:nvSpPr>
        <dsp:cNvPr id="0" name=""/>
        <dsp:cNvSpPr/>
      </dsp:nvSpPr>
      <dsp:spPr>
        <a:xfrm>
          <a:off x="206281" y="2162450"/>
          <a:ext cx="1834965" cy="16084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400" kern="1200" dirty="0" smtClean="0">
              <a:latin typeface="TH Charm of AU" pitchFamily="34" charset="-34"/>
              <a:cs typeface="TH Charm of AU" pitchFamily="34" charset="-34"/>
            </a:rPr>
            <a:t>ลูกจ้างชั่วคราว</a:t>
          </a:r>
          <a:endParaRPr lang="en-US" sz="4400" kern="1200" dirty="0">
            <a:latin typeface="TH Charm of AU" pitchFamily="34" charset="-34"/>
            <a:cs typeface="TH Charm of AU" pitchFamily="34" charset="-34"/>
          </a:endParaRPr>
        </a:p>
      </dsp:txBody>
      <dsp:txXfrm>
        <a:off x="206281" y="2162450"/>
        <a:ext cx="1834965" cy="1608455"/>
      </dsp:txXfrm>
    </dsp:sp>
    <dsp:sp modelId="{B39949FE-10A3-4DDE-B83E-567765DC48E6}">
      <dsp:nvSpPr>
        <dsp:cNvPr id="0" name=""/>
        <dsp:cNvSpPr/>
      </dsp:nvSpPr>
      <dsp:spPr>
        <a:xfrm>
          <a:off x="1695027" y="1405530"/>
          <a:ext cx="346219" cy="34621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A43D69-B4BA-4252-BE57-65D8BAB7F676}">
      <dsp:nvSpPr>
        <dsp:cNvPr id="0" name=""/>
        <dsp:cNvSpPr/>
      </dsp:nvSpPr>
      <dsp:spPr>
        <a:xfrm rot="5400000">
          <a:off x="2656533" y="999303"/>
          <a:ext cx="1221479" cy="203251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859493-771B-4D90-9E90-BFFFC40F479D}">
      <dsp:nvSpPr>
        <dsp:cNvPr id="0" name=""/>
        <dsp:cNvSpPr/>
      </dsp:nvSpPr>
      <dsp:spPr>
        <a:xfrm>
          <a:off x="2452638" y="1606587"/>
          <a:ext cx="1834965" cy="16084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400" kern="1200" dirty="0" smtClean="0">
              <a:latin typeface="TH Charm of AU" pitchFamily="34" charset="-34"/>
              <a:cs typeface="TH Charm of AU" pitchFamily="34" charset="-34"/>
            </a:rPr>
            <a:t>ระดับ ๑-๘</a:t>
          </a:r>
          <a:endParaRPr lang="en-US" sz="4400" kern="1200" dirty="0">
            <a:latin typeface="TH Charm of AU" pitchFamily="34" charset="-34"/>
            <a:cs typeface="TH Charm of AU" pitchFamily="34" charset="-34"/>
          </a:endParaRPr>
        </a:p>
      </dsp:txBody>
      <dsp:txXfrm>
        <a:off x="2452638" y="1606587"/>
        <a:ext cx="1834965" cy="1608455"/>
      </dsp:txXfrm>
    </dsp:sp>
    <dsp:sp modelId="{F9080F63-0615-4E58-84E4-F6DF34AA46A6}">
      <dsp:nvSpPr>
        <dsp:cNvPr id="0" name=""/>
        <dsp:cNvSpPr/>
      </dsp:nvSpPr>
      <dsp:spPr>
        <a:xfrm>
          <a:off x="3941383" y="849667"/>
          <a:ext cx="346219" cy="34621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21BC7A-9AD0-4B29-A342-5709181BEF2E}">
      <dsp:nvSpPr>
        <dsp:cNvPr id="0" name=""/>
        <dsp:cNvSpPr/>
      </dsp:nvSpPr>
      <dsp:spPr>
        <a:xfrm rot="5400000">
          <a:off x="4902889" y="443440"/>
          <a:ext cx="1221479" cy="203251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E14CD-E38F-4F0D-B1D8-5FBF9D0870FD}">
      <dsp:nvSpPr>
        <dsp:cNvPr id="0" name=""/>
        <dsp:cNvSpPr/>
      </dsp:nvSpPr>
      <dsp:spPr>
        <a:xfrm>
          <a:off x="4698994" y="1050724"/>
          <a:ext cx="1834965" cy="16084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400" kern="1200" dirty="0" smtClean="0">
              <a:latin typeface="TH Charm of AU" pitchFamily="34" charset="-34"/>
              <a:cs typeface="TH Charm of AU" pitchFamily="34" charset="-34"/>
            </a:rPr>
            <a:t>ระดับ ๙</a:t>
          </a:r>
          <a:endParaRPr lang="en-US" sz="4400" kern="1200" dirty="0">
            <a:latin typeface="TH Charm of AU" pitchFamily="34" charset="-34"/>
            <a:cs typeface="TH Charm of AU" pitchFamily="34" charset="-34"/>
          </a:endParaRPr>
        </a:p>
      </dsp:txBody>
      <dsp:txXfrm>
        <a:off x="4698994" y="1050724"/>
        <a:ext cx="1834965" cy="1608455"/>
      </dsp:txXfrm>
    </dsp:sp>
    <dsp:sp modelId="{8B8A33C4-AFAC-4F2E-8054-E946F9F857B9}">
      <dsp:nvSpPr>
        <dsp:cNvPr id="0" name=""/>
        <dsp:cNvSpPr/>
      </dsp:nvSpPr>
      <dsp:spPr>
        <a:xfrm>
          <a:off x="6187740" y="293804"/>
          <a:ext cx="346219" cy="34621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E8E52F-68F1-4CB5-BB78-465CB5B3FB1B}">
      <dsp:nvSpPr>
        <dsp:cNvPr id="0" name=""/>
        <dsp:cNvSpPr/>
      </dsp:nvSpPr>
      <dsp:spPr>
        <a:xfrm rot="5400000">
          <a:off x="7149246" y="-112422"/>
          <a:ext cx="1221479" cy="2032514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40CE87-EA10-42C1-B888-5FDD6BBC6CF5}">
      <dsp:nvSpPr>
        <dsp:cNvPr id="0" name=""/>
        <dsp:cNvSpPr/>
      </dsp:nvSpPr>
      <dsp:spPr>
        <a:xfrm>
          <a:off x="6945350" y="494861"/>
          <a:ext cx="1834965" cy="16084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4400" kern="1200" dirty="0" smtClean="0">
              <a:latin typeface="TH Charm of AU" pitchFamily="34" charset="-34"/>
              <a:cs typeface="TH Charm of AU" pitchFamily="34" charset="-34"/>
            </a:rPr>
            <a:t>ระดับ ๑๐ ขึ้นไป</a:t>
          </a:r>
          <a:endParaRPr lang="en-US" sz="4400" kern="1200" dirty="0">
            <a:latin typeface="TH Charm of AU" pitchFamily="34" charset="-34"/>
            <a:cs typeface="TH Charm of AU" pitchFamily="34" charset="-34"/>
          </a:endParaRPr>
        </a:p>
      </dsp:txBody>
      <dsp:txXfrm>
        <a:off x="6945350" y="494861"/>
        <a:ext cx="1834965" cy="16084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906CB0-1B0F-49CD-9F7F-7C4143D40DB5}">
      <dsp:nvSpPr>
        <dsp:cNvPr id="0" name=""/>
        <dsp:cNvSpPr/>
      </dsp:nvSpPr>
      <dsp:spPr>
        <a:xfrm>
          <a:off x="-27751" y="0"/>
          <a:ext cx="8552447" cy="1230342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254000" bIns="195317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solidFill>
                <a:schemeClr val="bg1"/>
              </a:solidFill>
              <a:latin typeface="TH Charm of AU" pitchFamily="34" charset="-34"/>
              <a:ea typeface="+mn-ea"/>
              <a:cs typeface="TH Charm of AU" pitchFamily="34" charset="-34"/>
            </a:rPr>
            <a:t>ค่าเบี้ยเลี้ยง</a:t>
          </a:r>
          <a:endParaRPr lang="en-US" sz="3200" b="1" kern="1200" dirty="0">
            <a:solidFill>
              <a:schemeClr val="bg1"/>
            </a:solidFill>
            <a:latin typeface="TH Charm of AU" pitchFamily="34" charset="-34"/>
            <a:ea typeface="+mn-ea"/>
            <a:cs typeface="TH Charm of AU" pitchFamily="34" charset="-34"/>
          </a:endParaRPr>
        </a:p>
      </dsp:txBody>
      <dsp:txXfrm>
        <a:off x="-27751" y="307586"/>
        <a:ext cx="8244862" cy="615171"/>
      </dsp:txXfrm>
    </dsp:sp>
    <dsp:sp modelId="{E82D6B51-2F3C-493C-8711-AB18B6F06F70}">
      <dsp:nvSpPr>
        <dsp:cNvPr id="0" name=""/>
        <dsp:cNvSpPr/>
      </dsp:nvSpPr>
      <dsp:spPr>
        <a:xfrm>
          <a:off x="2488910" y="467776"/>
          <a:ext cx="5845978" cy="1230342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254000" bIns="195317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solidFill>
                <a:schemeClr val="bg1"/>
              </a:solidFill>
              <a:latin typeface="TH Charm of AU" pitchFamily="34" charset="-34"/>
              <a:ea typeface="+mn-ea"/>
              <a:cs typeface="TH Charm of AU" pitchFamily="34" charset="-34"/>
            </a:rPr>
            <a:t>ค่าที่พัก</a:t>
          </a:r>
          <a:endParaRPr lang="en-US" sz="3200" b="1" kern="1200" dirty="0">
            <a:solidFill>
              <a:schemeClr val="bg1"/>
            </a:solidFill>
            <a:latin typeface="TH Charm of AU" pitchFamily="34" charset="-34"/>
            <a:ea typeface="+mn-ea"/>
            <a:cs typeface="TH Charm of AU" pitchFamily="34" charset="-34"/>
          </a:endParaRPr>
        </a:p>
      </dsp:txBody>
      <dsp:txXfrm>
        <a:off x="2488910" y="775362"/>
        <a:ext cx="5538393" cy="615171"/>
      </dsp:txXfrm>
    </dsp:sp>
    <dsp:sp modelId="{4C3102C5-A43E-40E2-B51C-8404B41999C8}">
      <dsp:nvSpPr>
        <dsp:cNvPr id="0" name=""/>
        <dsp:cNvSpPr/>
      </dsp:nvSpPr>
      <dsp:spPr>
        <a:xfrm>
          <a:off x="2488926" y="1241540"/>
          <a:ext cx="2611282" cy="333690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500" kern="1200" dirty="0" smtClean="0">
              <a:solidFill>
                <a:schemeClr val="tx1"/>
              </a:solidFill>
              <a:latin typeface="TH Charm of AU" pitchFamily="34" charset="-34"/>
              <a:ea typeface="+mn-ea"/>
              <a:cs typeface="TH Charm of AU" pitchFamily="34" charset="-34"/>
            </a:rPr>
            <a:t>- เหมาจ่าย ๕๐๐ บาท </a:t>
          </a: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500" kern="1200" dirty="0" smtClean="0">
              <a:solidFill>
                <a:schemeClr val="tx1"/>
              </a:solidFill>
              <a:latin typeface="TH Charm of AU" pitchFamily="34" charset="-34"/>
              <a:ea typeface="+mn-ea"/>
              <a:cs typeface="TH Charm of AU" pitchFamily="34" charset="-34"/>
            </a:rPr>
            <a:t>ไม่ต้องมีใบเสร็จ</a:t>
          </a:r>
          <a:endParaRPr lang="en-US" sz="2500" kern="1200" dirty="0">
            <a:solidFill>
              <a:schemeClr val="tx1"/>
            </a:solidFill>
            <a:latin typeface="TH Charm of AU" pitchFamily="34" charset="-34"/>
            <a:ea typeface="+mn-ea"/>
            <a:cs typeface="TH Charm of AU" pitchFamily="34" charset="-34"/>
          </a:endParaRPr>
        </a:p>
      </dsp:txBody>
      <dsp:txXfrm>
        <a:off x="2488926" y="1241540"/>
        <a:ext cx="2611282" cy="3336901"/>
      </dsp:txXfrm>
    </dsp:sp>
    <dsp:sp modelId="{E8F2FCBF-8EBF-4250-A34A-5233E9E9BB8C}">
      <dsp:nvSpPr>
        <dsp:cNvPr id="0" name=""/>
        <dsp:cNvSpPr/>
      </dsp:nvSpPr>
      <dsp:spPr>
        <a:xfrm>
          <a:off x="5144932" y="1043851"/>
          <a:ext cx="3244011" cy="1230342"/>
        </a:xfrm>
        <a:prstGeom prst="rightArrow">
          <a:avLst>
            <a:gd name="adj1" fmla="val 50000"/>
            <a:gd name="adj2" fmla="val 5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254000" bIns="195317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b="1" kern="1200" dirty="0" smtClean="0">
              <a:solidFill>
                <a:schemeClr val="bg1"/>
              </a:solidFill>
              <a:latin typeface="TH Charm of AU" pitchFamily="34" charset="-34"/>
              <a:ea typeface="+mn-ea"/>
              <a:cs typeface="TH Charm of AU" pitchFamily="34" charset="-34"/>
            </a:rPr>
            <a:t>ค่าพาหนะ</a:t>
          </a:r>
          <a:endParaRPr lang="en-US" sz="3200" b="1" kern="1200" dirty="0">
            <a:solidFill>
              <a:schemeClr val="bg1"/>
            </a:solidFill>
            <a:latin typeface="TH Charm of AU" pitchFamily="34" charset="-34"/>
            <a:ea typeface="+mn-ea"/>
            <a:cs typeface="TH Charm of AU" pitchFamily="34" charset="-34"/>
          </a:endParaRPr>
        </a:p>
      </dsp:txBody>
      <dsp:txXfrm>
        <a:off x="5144932" y="1351437"/>
        <a:ext cx="2936426" cy="615171"/>
      </dsp:txXfrm>
    </dsp:sp>
    <dsp:sp modelId="{737D2A29-F85A-4271-B259-7975BF3AA8F8}">
      <dsp:nvSpPr>
        <dsp:cNvPr id="0" name=""/>
        <dsp:cNvSpPr/>
      </dsp:nvSpPr>
      <dsp:spPr>
        <a:xfrm>
          <a:off x="5148579" y="1947037"/>
          <a:ext cx="2726601" cy="299144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500" kern="1200" dirty="0" smtClean="0">
              <a:solidFill>
                <a:schemeClr val="tx1"/>
              </a:solidFill>
              <a:latin typeface="TH Charm of AU" pitchFamily="34" charset="-34"/>
              <a:ea typeface="+mn-ea"/>
              <a:cs typeface="TH Charm of AU" pitchFamily="34" charset="-34"/>
            </a:rPr>
            <a:t>- รถยนต์ กม.ละ ๔ บาท</a:t>
          </a:r>
          <a:endParaRPr lang="en-US" sz="2500" kern="1200" dirty="0">
            <a:solidFill>
              <a:schemeClr val="tx1"/>
            </a:solidFill>
            <a:latin typeface="TH Charm of AU" pitchFamily="34" charset="-34"/>
            <a:ea typeface="+mn-ea"/>
            <a:cs typeface="TH Charm of AU" pitchFamily="34" charset="-34"/>
          </a:endParaRPr>
        </a:p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2500" kern="1200" dirty="0" smtClean="0">
              <a:solidFill>
                <a:schemeClr val="tx1"/>
              </a:solidFill>
              <a:latin typeface="TH Charm of AU" pitchFamily="34" charset="-34"/>
              <a:ea typeface="+mn-ea"/>
              <a:cs typeface="TH Charm of AU" pitchFamily="34" charset="-34"/>
            </a:rPr>
            <a:t>- จักรยานยนต์ กม.ละ ๒ บาท</a:t>
          </a:r>
          <a:endParaRPr lang="en-US" sz="2500" kern="1200" dirty="0">
            <a:solidFill>
              <a:schemeClr val="tx1"/>
            </a:solidFill>
            <a:latin typeface="TH Charm of AU" pitchFamily="34" charset="-34"/>
            <a:ea typeface="+mn-ea"/>
            <a:cs typeface="TH Charm of AU" pitchFamily="34" charset="-34"/>
          </a:endParaRPr>
        </a:p>
      </dsp:txBody>
      <dsp:txXfrm>
        <a:off x="5148579" y="1947037"/>
        <a:ext cx="2726601" cy="299144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BC47F4-6974-49F4-AD73-9272566AA5EF}">
      <dsp:nvSpPr>
        <dsp:cNvPr id="0" name=""/>
        <dsp:cNvSpPr/>
      </dsp:nvSpPr>
      <dsp:spPr>
        <a:xfrm>
          <a:off x="230887" y="303794"/>
          <a:ext cx="3225498" cy="238363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CC6E40-EE1E-4E67-9D31-E140B44D8809}">
      <dsp:nvSpPr>
        <dsp:cNvPr id="0" name=""/>
        <dsp:cNvSpPr/>
      </dsp:nvSpPr>
      <dsp:spPr>
        <a:xfrm>
          <a:off x="656291" y="2673746"/>
          <a:ext cx="2779418" cy="66794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th-TH" sz="4000" kern="1200" dirty="0" smtClean="0">
              <a:latin typeface="TH Charm of AU" pitchFamily="34" charset="-34"/>
              <a:cs typeface="TH Charm of AU" pitchFamily="34" charset="-34"/>
            </a:rPr>
            <a:t>วันทำการ</a:t>
          </a:r>
          <a:endParaRPr lang="en-US" sz="4000" kern="1200" dirty="0">
            <a:latin typeface="TH Charm of AU" pitchFamily="34" charset="-34"/>
            <a:cs typeface="TH Charm of AU" pitchFamily="34" charset="-34"/>
          </a:endParaRPr>
        </a:p>
      </dsp:txBody>
      <dsp:txXfrm>
        <a:off x="656291" y="2673746"/>
        <a:ext cx="2779418" cy="667940"/>
      </dsp:txXfrm>
    </dsp:sp>
    <dsp:sp modelId="{E2701231-F997-4A54-BBB2-6950D5AFA710}">
      <dsp:nvSpPr>
        <dsp:cNvPr id="0" name=""/>
        <dsp:cNvSpPr/>
      </dsp:nvSpPr>
      <dsp:spPr>
        <a:xfrm>
          <a:off x="4119317" y="375827"/>
          <a:ext cx="3225498" cy="2383631"/>
        </a:xfrm>
        <a:prstGeom prst="rect">
          <a:avLst/>
        </a:prstGeom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6758DA-845E-4C1D-9FB1-F3A3B205B3F4}">
      <dsp:nvSpPr>
        <dsp:cNvPr id="0" name=""/>
        <dsp:cNvSpPr/>
      </dsp:nvSpPr>
      <dsp:spPr>
        <a:xfrm>
          <a:off x="4561068" y="2673746"/>
          <a:ext cx="2779418" cy="66794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5000"/>
            </a:spcAft>
          </a:pPr>
          <a:r>
            <a:rPr lang="th-TH" sz="4000" kern="1200" dirty="0" smtClean="0">
              <a:latin typeface="TH Charm of AU" pitchFamily="34" charset="-34"/>
              <a:cs typeface="TH Charm of AU" pitchFamily="34" charset="-34"/>
            </a:rPr>
            <a:t>วันหยุดราชการ</a:t>
          </a:r>
          <a:endParaRPr lang="en-US" sz="4000" kern="1200" dirty="0">
            <a:latin typeface="TH Charm of AU" pitchFamily="34" charset="-34"/>
            <a:cs typeface="TH Charm of AU" pitchFamily="34" charset="-34"/>
          </a:endParaRPr>
        </a:p>
      </dsp:txBody>
      <dsp:txXfrm>
        <a:off x="4561068" y="2673746"/>
        <a:ext cx="2779418" cy="66794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1E38C0-ACFF-4C8D-BD02-56DD2991E7D9}">
      <dsp:nvSpPr>
        <dsp:cNvPr id="0" name=""/>
        <dsp:cNvSpPr/>
      </dsp:nvSpPr>
      <dsp:spPr>
        <a:xfrm>
          <a:off x="152686" y="715673"/>
          <a:ext cx="4109993" cy="128437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9949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kern="1200" dirty="0" smtClean="0"/>
            <a:t>เงินเดือน</a:t>
          </a:r>
        </a:p>
      </dsp:txBody>
      <dsp:txXfrm>
        <a:off x="152686" y="715673"/>
        <a:ext cx="4109993" cy="1284372"/>
      </dsp:txXfrm>
    </dsp:sp>
    <dsp:sp modelId="{307E4538-27AF-4C8B-B48D-42E66277ACC2}">
      <dsp:nvSpPr>
        <dsp:cNvPr id="0" name=""/>
        <dsp:cNvSpPr/>
      </dsp:nvSpPr>
      <dsp:spPr>
        <a:xfrm>
          <a:off x="64280" y="670844"/>
          <a:ext cx="733373" cy="1067207"/>
        </a:xfrm>
        <a:prstGeom prst="rect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C64C41-BB55-432F-B41C-88174DD663A9}">
      <dsp:nvSpPr>
        <dsp:cNvPr id="0" name=""/>
        <dsp:cNvSpPr/>
      </dsp:nvSpPr>
      <dsp:spPr>
        <a:xfrm>
          <a:off x="4718206" y="786019"/>
          <a:ext cx="4109993" cy="128437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9949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kern="1200" dirty="0" smtClean="0"/>
            <a:t>เงินประตำแหน่ง</a:t>
          </a:r>
          <a:endParaRPr lang="en-US" sz="3200" kern="1200" dirty="0"/>
        </a:p>
      </dsp:txBody>
      <dsp:txXfrm>
        <a:off x="4718206" y="786019"/>
        <a:ext cx="4109993" cy="1284372"/>
      </dsp:txXfrm>
    </dsp:sp>
    <dsp:sp modelId="{09B5D8DA-AB38-43E3-96CD-EBCE69D02FF5}">
      <dsp:nvSpPr>
        <dsp:cNvPr id="0" name=""/>
        <dsp:cNvSpPr/>
      </dsp:nvSpPr>
      <dsp:spPr>
        <a:xfrm>
          <a:off x="4546956" y="600498"/>
          <a:ext cx="899060" cy="1348591"/>
        </a:xfrm>
        <a:prstGeom prst="rect">
          <a:avLst/>
        </a:prstGeom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5F9598-64E8-460E-847C-7646DFDB9BA5}">
      <dsp:nvSpPr>
        <dsp:cNvPr id="0" name=""/>
        <dsp:cNvSpPr/>
      </dsp:nvSpPr>
      <dsp:spPr>
        <a:xfrm>
          <a:off x="194108" y="2402901"/>
          <a:ext cx="4109993" cy="128437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9949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kern="1200" dirty="0" smtClean="0"/>
            <a:t>เงินสมทบกองทุนสำรองเลี้ยงชีพ</a:t>
          </a:r>
          <a:endParaRPr lang="en-US" sz="3200" kern="1200" dirty="0"/>
        </a:p>
      </dsp:txBody>
      <dsp:txXfrm>
        <a:off x="194108" y="2402901"/>
        <a:ext cx="4109993" cy="1284372"/>
      </dsp:txXfrm>
    </dsp:sp>
    <dsp:sp modelId="{DC6AAD2E-E71B-4A49-AC86-DF432B234762}">
      <dsp:nvSpPr>
        <dsp:cNvPr id="0" name=""/>
        <dsp:cNvSpPr/>
      </dsp:nvSpPr>
      <dsp:spPr>
        <a:xfrm>
          <a:off x="22858" y="2217381"/>
          <a:ext cx="899060" cy="1348591"/>
        </a:xfrm>
        <a:prstGeom prst="rect">
          <a:avLst/>
        </a:prstGeom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1BDB5E-3F58-4314-B1DF-F3A9861F0249}">
      <dsp:nvSpPr>
        <dsp:cNvPr id="0" name=""/>
        <dsp:cNvSpPr/>
      </dsp:nvSpPr>
      <dsp:spPr>
        <a:xfrm>
          <a:off x="4759628" y="2402901"/>
          <a:ext cx="4109993" cy="128437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9949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kern="1200" dirty="0" smtClean="0"/>
            <a:t>เงินรางวัล</a:t>
          </a:r>
          <a:endParaRPr lang="en-US" sz="3200" kern="1200" dirty="0"/>
        </a:p>
      </dsp:txBody>
      <dsp:txXfrm>
        <a:off x="4759628" y="2402901"/>
        <a:ext cx="4109993" cy="1284372"/>
      </dsp:txXfrm>
    </dsp:sp>
    <dsp:sp modelId="{95C7CCB3-C2AC-4CD9-AC3E-C1312664E772}">
      <dsp:nvSpPr>
        <dsp:cNvPr id="0" name=""/>
        <dsp:cNvSpPr/>
      </dsp:nvSpPr>
      <dsp:spPr>
        <a:xfrm>
          <a:off x="4588378" y="2217381"/>
          <a:ext cx="899060" cy="1348591"/>
        </a:xfrm>
        <a:prstGeom prst="rect">
          <a:avLst/>
        </a:prstGeom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32CE27-5379-4613-93C1-13B4D4C18D97}">
      <dsp:nvSpPr>
        <dsp:cNvPr id="0" name=""/>
        <dsp:cNvSpPr/>
      </dsp:nvSpPr>
      <dsp:spPr>
        <a:xfrm>
          <a:off x="194108" y="4019784"/>
          <a:ext cx="4109993" cy="128437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9949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kern="1200" dirty="0" smtClean="0"/>
            <a:t>เงินค่าตรวจสุขภาพประจำปี</a:t>
          </a:r>
          <a:endParaRPr lang="en-US" sz="3200" kern="1200" dirty="0"/>
        </a:p>
      </dsp:txBody>
      <dsp:txXfrm>
        <a:off x="194108" y="4019784"/>
        <a:ext cx="4109993" cy="1284372"/>
      </dsp:txXfrm>
    </dsp:sp>
    <dsp:sp modelId="{6F2EAE5F-A21B-4D99-BA0C-140C160C3EB5}">
      <dsp:nvSpPr>
        <dsp:cNvPr id="0" name=""/>
        <dsp:cNvSpPr/>
      </dsp:nvSpPr>
      <dsp:spPr>
        <a:xfrm>
          <a:off x="22858" y="3834264"/>
          <a:ext cx="899060" cy="1348591"/>
        </a:xfrm>
        <a:prstGeom prst="rect">
          <a:avLst/>
        </a:prstGeom>
        <a:blipFill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680C0B-838B-4344-89E3-382F5B3017D3}">
      <dsp:nvSpPr>
        <dsp:cNvPr id="0" name=""/>
        <dsp:cNvSpPr/>
      </dsp:nvSpPr>
      <dsp:spPr>
        <a:xfrm>
          <a:off x="4759628" y="4019784"/>
          <a:ext cx="4109993" cy="128437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69949" tIns="121920" rIns="121920" bIns="12192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h-TH" sz="3200" kern="1200" dirty="0" smtClean="0"/>
            <a:t>เงินสวัสดิการและเงินอื่นๆ</a:t>
          </a:r>
          <a:endParaRPr lang="en-US" sz="3200" kern="1200" dirty="0"/>
        </a:p>
      </dsp:txBody>
      <dsp:txXfrm>
        <a:off x="4759628" y="4019784"/>
        <a:ext cx="4109993" cy="1284372"/>
      </dsp:txXfrm>
    </dsp:sp>
    <dsp:sp modelId="{F8984B30-3EC4-4AEE-90AB-4F0C3CAECB54}">
      <dsp:nvSpPr>
        <dsp:cNvPr id="0" name=""/>
        <dsp:cNvSpPr/>
      </dsp:nvSpPr>
      <dsp:spPr>
        <a:xfrm>
          <a:off x="4588378" y="3834264"/>
          <a:ext cx="899060" cy="1348591"/>
        </a:xfrm>
        <a:prstGeom prst="rect">
          <a:avLst/>
        </a:prstGeom>
        <a:blipFill>
          <a:blip xmlns:r="http://schemas.openxmlformats.org/officeDocument/2006/relationships"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BendingPictureCaption">
  <dgm:title val=""/>
  <dgm:desc val=""/>
  <dgm:catLst>
    <dgm:cat type="picture" pri="6000"/>
    <dgm:cat type="pictureconvert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7" srcId="0" destId="1" srcOrd="0" destOrd="0"/>
        <dgm:cxn modelId="8" srcId="0" destId="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diagram">
    <dgm:varLst>
      <dgm:dir/>
    </dgm:varLst>
    <dgm:choose name="Name0">
      <dgm:if name="Name1" func="var" arg="dir" op="equ" val="norm">
        <dgm:alg type="snake">
          <dgm:param type="off" val="ctr"/>
        </dgm:alg>
      </dgm:if>
      <dgm:else name="Name2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3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.19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if>
          <dgm:else name="Name5">
            <dgm:constrLst>
              <dgm:constr type="l" for="ch" forName="Image" refType="w" fact="0.06"/>
              <dgm:constr type="t" for="ch" forName="Image" refType="h" fact="0"/>
              <dgm:constr type="w" for="ch" forName="Image" refType="w" fact="0.94"/>
              <dgm:constr type="h" for="ch" forName="Image" refType="h" fact="0.91"/>
              <dgm:constr type="l" for="ch" forName="Parent" refType="w" fact="0"/>
              <dgm:constr type="t" for="ch" forName="Parent" refType="h" fact="0.745"/>
              <dgm:constr type="w" for="ch" forName="Parent" refType="w" fact="0.81"/>
              <dgm:constr type="h" for="ch" forName="Parent" refType="h" fact="0.255"/>
            </dgm:constrLst>
          </dgm:else>
        </dgm:choose>
        <dgm:layoutNode name="Image" styleLbl="bgShp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" styleLbl="node0">
          <dgm:varLst>
            <dgm:bulletEnabled val="1"/>
          </dgm:varLst>
          <dgm:alg type="tx">
            <dgm:param type="txAnchorVertCh" val="mid"/>
            <dgm:param type="shpTxRTLAlignCh" val="r"/>
            <dgm:param type="lnSpAfParP" val="5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724506C0-3FFE-45A5-803D-9F4FC5464A70}" type="datetimeFigureOut">
              <a:t>29/06/59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คลิกเพื่อแก้ไขลักษณะข้อความต้นแบบ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F8646707-6BBD-41A9-B4DF-0C76A73A2D2A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56481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733203"/>
            <a:ext cx="9144000" cy="61247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00" y="1295400"/>
            <a:ext cx="901373" cy="901373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91200" y="1905000"/>
            <a:ext cx="1240461" cy="1240461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05600" y="2209800"/>
            <a:ext cx="1828800" cy="182880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1"/>
            <a:ext cx="7772400" cy="761999"/>
          </a:xfrm>
        </p:spPr>
        <p:txBody>
          <a:bodyPr anchor="t"/>
          <a:lstStyle>
            <a:lvl1pPr algn="l" eaLnBrk="1" latinLnBrk="0" hangingPunct="1">
              <a:defRPr kumimoji="0" lang="th-TH">
                <a:latin typeface="Georgia" pitchFamily="18" charset="0"/>
              </a:defRPr>
            </a:lvl1pPr>
          </a:lstStyle>
          <a:p>
            <a:pPr eaLnBrk="1" latinLnBrk="0" hangingPunct="1"/>
            <a:r>
              <a:rPr lang="th-TH" smtClean="0"/>
              <a:t>คลิกเพื่อแก้ไขลักษณะชื่อเรื่องต้นแบบ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9948" y="1219200"/>
            <a:ext cx="5275052" cy="1295400"/>
          </a:xfrm>
        </p:spPr>
        <p:txBody>
          <a:bodyPr>
            <a:normAutofit/>
          </a:bodyPr>
          <a:lstStyle>
            <a:lvl1pPr marL="0" indent="0" algn="l" eaLnBrk="1" latinLnBrk="0" hangingPunct="1">
              <a:buNone/>
              <a:defRPr kumimoji="0" lang="th-TH" sz="1600"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th-TH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th-TH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th-TH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th-TH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th-TH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th-TH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th-TH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th-TH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th-TH"/>
              <a:t>คลิกเพื่อแก้ไข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29/06/59</a:t>
            </a:fld>
            <a:endParaRPr kumimoji="0"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th-TH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th-TH" smtClean="0"/>
              <a:t>คลิกเพื่อแก้ไขลักษณะชื่อเรื่องต้นแบบ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29/06/59</a:t>
            </a:fld>
            <a:endParaRPr kumimoji="0"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th-TH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</p:spPr>
        <p:txBody>
          <a:bodyPr vert="eaVert"/>
          <a:lstStyle/>
          <a:p>
            <a:pPr eaLnBrk="1" latinLnBrk="0" hangingPunct="1"/>
            <a:r>
              <a:rPr lang="th-TH" smtClean="0"/>
              <a:t>คลิกเพื่อแก้ไขลักษณะชื่อเรื่องต้นแบบ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29/06/59</a:t>
            </a:fld>
            <a:endParaRPr kumimoji="0"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th-TH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l="-92" t="50811" r="45394" b="-590"/>
          <a:stretch/>
        </p:blipFill>
        <p:spPr>
          <a:xfrm>
            <a:off x="-13647" y="0"/>
            <a:ext cx="9157648" cy="55822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800" y="1066799"/>
            <a:ext cx="1979920" cy="2013807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68304" y="1905000"/>
            <a:ext cx="5105400" cy="1143001"/>
          </a:xfrm>
        </p:spPr>
        <p:txBody>
          <a:bodyPr anchor="b" anchorCtr="0">
            <a:normAutofit/>
          </a:bodyPr>
          <a:lstStyle>
            <a:lvl1pPr algn="l" eaLnBrk="1" latinLnBrk="0" hangingPunct="1">
              <a:defRPr kumimoji="0" lang="th-TH" sz="3600" b="0" cap="none">
                <a:latin typeface="Georgia" pitchFamily="18" charset="0"/>
              </a:defRPr>
            </a:lvl1pPr>
          </a:lstStyle>
          <a:p>
            <a:r>
              <a:rPr kumimoji="0"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0" y="3048000"/>
            <a:ext cx="5105400" cy="1500187"/>
          </a:xfrm>
        </p:spPr>
        <p:txBody>
          <a:bodyPr anchor="t"/>
          <a:lstStyle>
            <a:lvl1pPr marL="0" indent="0" eaLnBrk="1" latinLnBrk="0" hangingPunct="1">
              <a:buNone/>
              <a:defRPr kumimoji="0" lang="th-TH" sz="200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eaLnBrk="1" latinLnBrk="0" hangingPunct="1">
              <a:buNone/>
              <a:defRPr kumimoji="0" lang="th-TH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eaLnBrk="1" latinLnBrk="0" hangingPunct="1">
              <a:buNone/>
              <a:defRPr kumimoji="0" lang="th-TH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eaLnBrk="1" latinLnBrk="0" hangingPunct="1">
              <a:buNone/>
              <a:defRPr kumimoji="0" lang="th-TH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eaLnBrk="1" latinLnBrk="0" hangingPunct="1">
              <a:buNone/>
              <a:defRPr kumimoji="0" lang="th-TH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eaLnBrk="1" latinLnBrk="0" hangingPunct="1">
              <a:buNone/>
              <a:defRPr kumimoji="0" lang="th-TH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eaLnBrk="1" latinLnBrk="0" hangingPunct="1">
              <a:buNone/>
              <a:defRPr kumimoji="0" lang="th-TH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eaLnBrk="1" latinLnBrk="0" hangingPunct="1">
              <a:buNone/>
              <a:defRPr kumimoji="0" lang="th-TH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eaLnBrk="1" latinLnBrk="0" hangingPunct="1">
              <a:buNone/>
              <a:defRPr kumimoji="0" lang="th-TH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29/06/59</a:t>
            </a:fld>
            <a:endParaRPr kumimoji="0"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th-TH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 anchor="t">
            <a:normAutofit/>
          </a:bodyPr>
          <a:lstStyle>
            <a:lvl1pPr algn="l" eaLnBrk="1" latinLnBrk="0" hangingPunct="1">
              <a:defRPr kumimoji="0" lang="th-TH" sz="2800">
                <a:latin typeface="Georgia" pitchFamily="18" charset="0"/>
              </a:defRPr>
            </a:lvl1pPr>
          </a:lstStyle>
          <a:p>
            <a:pPr eaLnBrk="1" latinLnBrk="0" hangingPunct="1"/>
            <a:r>
              <a:rPr lang="th-TH" smtClean="0"/>
              <a:t>คลิกเพื่อแก้ไขลักษณะชื่อเรื่องต้นแบบ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 eaLnBrk="1" latinLnBrk="0" hangingPunct="1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kumimoji="0" lang="th-TH" sz="2000">
                <a:latin typeface="Georgia" pitchFamily="18" charset="0"/>
              </a:defRPr>
            </a:lvl1pPr>
            <a:lvl2pPr marL="571500" indent="-228600" eaLnBrk="1" latinLnBrk="0" hangingPunct="1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kumimoji="0" lang="th-TH" sz="1800">
                <a:latin typeface="Georgia" pitchFamily="18" charset="0"/>
              </a:defRPr>
            </a:lvl2pPr>
            <a:lvl3pPr eaLnBrk="1" latinLnBrk="0" hangingPunct="1">
              <a:defRPr kumimoji="0" lang="th-TH" sz="2000">
                <a:latin typeface="Georgia" pitchFamily="18" charset="0"/>
              </a:defRPr>
            </a:lvl3pPr>
            <a:lvl4pPr eaLnBrk="1" latinLnBrk="0" hangingPunct="1">
              <a:defRPr kumimoji="0" lang="th-TH" sz="2000">
                <a:latin typeface="Georgia" pitchFamily="18" charset="0"/>
              </a:defRPr>
            </a:lvl4pPr>
            <a:lvl5pPr eaLnBrk="1" latinLnBrk="0" hangingPunct="1">
              <a:defRPr kumimoji="0" lang="th-TH" sz="2000">
                <a:latin typeface="Georgia" pitchFamily="18" charset="0"/>
              </a:defRPr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29/06/59</a:t>
            </a:fld>
            <a:endParaRPr kumimoji="0"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th-TH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th-TH" smtClean="0"/>
              <a:t>คลิกเพื่อแก้ไขลักษณะชื่อเรื่องต้นแบบ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th-TH" sz="2400"/>
            </a:lvl1pPr>
            <a:lvl2pPr eaLnBrk="1" latinLnBrk="0" hangingPunct="1">
              <a:defRPr kumimoji="0" lang="th-TH" sz="2000"/>
            </a:lvl2pPr>
            <a:lvl3pPr eaLnBrk="1" latinLnBrk="0" hangingPunct="1">
              <a:defRPr kumimoji="0" lang="th-TH" sz="1800"/>
            </a:lvl3pPr>
            <a:lvl4pPr eaLnBrk="1" latinLnBrk="0" hangingPunct="1">
              <a:defRPr kumimoji="0" lang="th-TH" sz="1600"/>
            </a:lvl4pPr>
            <a:lvl5pPr eaLnBrk="1" latinLnBrk="0" hangingPunct="1">
              <a:defRPr kumimoji="0" lang="th-TH" sz="1600"/>
            </a:lvl5pPr>
            <a:lvl6pPr eaLnBrk="1" latinLnBrk="0" hangingPunct="1">
              <a:defRPr kumimoji="0" lang="th-TH" sz="1800"/>
            </a:lvl6pPr>
            <a:lvl7pPr eaLnBrk="1" latinLnBrk="0" hangingPunct="1">
              <a:defRPr kumimoji="0" lang="th-TH" sz="1800"/>
            </a:lvl7pPr>
            <a:lvl8pPr eaLnBrk="1" latinLnBrk="0" hangingPunct="1">
              <a:defRPr kumimoji="0" lang="th-TH" sz="1800"/>
            </a:lvl8pPr>
            <a:lvl9pPr eaLnBrk="1" latinLnBrk="0" hangingPunct="1">
              <a:defRPr kumimoji="0" lang="th-TH" sz="1800"/>
            </a:lvl9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th-TH" sz="2400"/>
            </a:lvl1pPr>
            <a:lvl2pPr eaLnBrk="1" latinLnBrk="0" hangingPunct="1">
              <a:defRPr kumimoji="0" lang="th-TH" sz="2000"/>
            </a:lvl2pPr>
            <a:lvl3pPr eaLnBrk="1" latinLnBrk="0" hangingPunct="1">
              <a:defRPr kumimoji="0" lang="th-TH" sz="1800"/>
            </a:lvl3pPr>
            <a:lvl4pPr eaLnBrk="1" latinLnBrk="0" hangingPunct="1">
              <a:defRPr kumimoji="0" lang="th-TH" sz="1600"/>
            </a:lvl4pPr>
            <a:lvl5pPr eaLnBrk="1" latinLnBrk="0" hangingPunct="1">
              <a:defRPr kumimoji="0" lang="th-TH" sz="1600"/>
            </a:lvl5pPr>
            <a:lvl6pPr eaLnBrk="1" latinLnBrk="0" hangingPunct="1">
              <a:defRPr kumimoji="0" lang="th-TH" sz="1800"/>
            </a:lvl6pPr>
            <a:lvl7pPr eaLnBrk="1" latinLnBrk="0" hangingPunct="1">
              <a:defRPr kumimoji="0" lang="th-TH" sz="1800"/>
            </a:lvl7pPr>
            <a:lvl8pPr eaLnBrk="1" latinLnBrk="0" hangingPunct="1">
              <a:defRPr kumimoji="0" lang="th-TH" sz="1800"/>
            </a:lvl8pPr>
            <a:lvl9pPr eaLnBrk="1" latinLnBrk="0" hangingPunct="1">
              <a:defRPr kumimoji="0" lang="th-TH" sz="1800"/>
            </a:lvl9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29/06/59</a:t>
            </a:fld>
            <a:endParaRPr kumimoji="0"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th-TH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/>
          <a:lstStyle>
            <a:lvl1pPr eaLnBrk="1" latinLnBrk="0" hangingPunct="1">
              <a:defRPr kumimoji="0" lang="th-TH"/>
            </a:lvl1pPr>
          </a:lstStyle>
          <a:p>
            <a:pPr eaLnBrk="1" latinLnBrk="0" hangingPunct="1"/>
            <a:r>
              <a:rPr lang="th-TH" smtClean="0"/>
              <a:t>คลิกเพื่อแก้ไขลักษณะชื่อเรื่องต้นแบบ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eaLnBrk="1" latinLnBrk="0" hangingPunct="1">
              <a:buNone/>
              <a:defRPr kumimoji="0" lang="th-TH" sz="2000" b="1"/>
            </a:lvl1pPr>
            <a:lvl2pPr marL="457200" indent="0" eaLnBrk="1" latinLnBrk="0" hangingPunct="1">
              <a:buNone/>
              <a:defRPr kumimoji="0" lang="th-TH" sz="2000" b="1"/>
            </a:lvl2pPr>
            <a:lvl3pPr marL="914400" indent="0" eaLnBrk="1" latinLnBrk="0" hangingPunct="1">
              <a:buNone/>
              <a:defRPr kumimoji="0" lang="th-TH" sz="1800" b="1"/>
            </a:lvl3pPr>
            <a:lvl4pPr marL="1371600" indent="0" eaLnBrk="1" latinLnBrk="0" hangingPunct="1">
              <a:buNone/>
              <a:defRPr kumimoji="0" lang="th-TH" sz="1600" b="1"/>
            </a:lvl4pPr>
            <a:lvl5pPr marL="1828800" indent="0" eaLnBrk="1" latinLnBrk="0" hangingPunct="1">
              <a:buNone/>
              <a:defRPr kumimoji="0" lang="th-TH" sz="1600" b="1"/>
            </a:lvl5pPr>
            <a:lvl6pPr marL="2286000" indent="0" eaLnBrk="1" latinLnBrk="0" hangingPunct="1">
              <a:buNone/>
              <a:defRPr kumimoji="0" lang="th-TH" sz="1600" b="1"/>
            </a:lvl6pPr>
            <a:lvl7pPr marL="2743200" indent="0" eaLnBrk="1" latinLnBrk="0" hangingPunct="1">
              <a:buNone/>
              <a:defRPr kumimoji="0" lang="th-TH" sz="1600" b="1"/>
            </a:lvl7pPr>
            <a:lvl8pPr marL="3200400" indent="0" eaLnBrk="1" latinLnBrk="0" hangingPunct="1">
              <a:buNone/>
              <a:defRPr kumimoji="0" lang="th-TH" sz="1600" b="1"/>
            </a:lvl8pPr>
            <a:lvl9pPr marL="3657600" indent="0" eaLnBrk="1" latinLnBrk="0" hangingPunct="1">
              <a:buNone/>
              <a:defRPr kumimoji="0" lang="th-TH" sz="1600" b="1"/>
            </a:lvl9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 eaLnBrk="1" latinLnBrk="0" hangingPunct="1">
              <a:defRPr kumimoji="0" lang="th-TH" sz="2000"/>
            </a:lvl1pPr>
            <a:lvl2pPr eaLnBrk="1" latinLnBrk="0" hangingPunct="1">
              <a:defRPr kumimoji="0" lang="th-TH" sz="1800"/>
            </a:lvl2pPr>
            <a:lvl3pPr eaLnBrk="1" latinLnBrk="0" hangingPunct="1">
              <a:defRPr kumimoji="0" lang="th-TH" sz="1600"/>
            </a:lvl3pPr>
            <a:lvl4pPr eaLnBrk="1" latinLnBrk="0" hangingPunct="1">
              <a:defRPr kumimoji="0" lang="th-TH" sz="1400"/>
            </a:lvl4pPr>
            <a:lvl5pPr eaLnBrk="1" latinLnBrk="0" hangingPunct="1">
              <a:defRPr kumimoji="0" lang="th-TH" sz="1400"/>
            </a:lvl5pPr>
            <a:lvl6pPr eaLnBrk="1" latinLnBrk="0" hangingPunct="1">
              <a:defRPr kumimoji="0" lang="th-TH" sz="1600"/>
            </a:lvl6pPr>
            <a:lvl7pPr eaLnBrk="1" latinLnBrk="0" hangingPunct="1">
              <a:defRPr kumimoji="0" lang="th-TH" sz="1600"/>
            </a:lvl7pPr>
            <a:lvl8pPr eaLnBrk="1" latinLnBrk="0" hangingPunct="1">
              <a:defRPr kumimoji="0" lang="th-TH" sz="1600"/>
            </a:lvl8pPr>
            <a:lvl9pPr eaLnBrk="1" latinLnBrk="0" hangingPunct="1">
              <a:defRPr kumimoji="0" lang="th-TH" sz="1600"/>
            </a:lvl9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eaLnBrk="1" latinLnBrk="0" hangingPunct="1">
              <a:buNone/>
              <a:defRPr kumimoji="0" lang="th-TH" sz="2000" b="1"/>
            </a:lvl1pPr>
            <a:lvl2pPr marL="457200" indent="0" eaLnBrk="1" latinLnBrk="0" hangingPunct="1">
              <a:buNone/>
              <a:defRPr kumimoji="0" lang="th-TH" sz="2000" b="1"/>
            </a:lvl2pPr>
            <a:lvl3pPr marL="914400" indent="0" eaLnBrk="1" latinLnBrk="0" hangingPunct="1">
              <a:buNone/>
              <a:defRPr kumimoji="0" lang="th-TH" sz="1800" b="1"/>
            </a:lvl3pPr>
            <a:lvl4pPr marL="1371600" indent="0" eaLnBrk="1" latinLnBrk="0" hangingPunct="1">
              <a:buNone/>
              <a:defRPr kumimoji="0" lang="th-TH" sz="1600" b="1"/>
            </a:lvl4pPr>
            <a:lvl5pPr marL="1828800" indent="0" eaLnBrk="1" latinLnBrk="0" hangingPunct="1">
              <a:buNone/>
              <a:defRPr kumimoji="0" lang="th-TH" sz="1600" b="1"/>
            </a:lvl5pPr>
            <a:lvl6pPr marL="2286000" indent="0" eaLnBrk="1" latinLnBrk="0" hangingPunct="1">
              <a:buNone/>
              <a:defRPr kumimoji="0" lang="th-TH" sz="1600" b="1"/>
            </a:lvl6pPr>
            <a:lvl7pPr marL="2743200" indent="0" eaLnBrk="1" latinLnBrk="0" hangingPunct="1">
              <a:buNone/>
              <a:defRPr kumimoji="0" lang="th-TH" sz="1600" b="1"/>
            </a:lvl7pPr>
            <a:lvl8pPr marL="3200400" indent="0" eaLnBrk="1" latinLnBrk="0" hangingPunct="1">
              <a:buNone/>
              <a:defRPr kumimoji="0" lang="th-TH" sz="1600" b="1"/>
            </a:lvl8pPr>
            <a:lvl9pPr marL="3657600" indent="0" eaLnBrk="1" latinLnBrk="0" hangingPunct="1">
              <a:buNone/>
              <a:defRPr kumimoji="0" lang="th-TH" sz="1600" b="1"/>
            </a:lvl9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 eaLnBrk="1" latinLnBrk="0" hangingPunct="1">
              <a:defRPr kumimoji="0" lang="th-TH" sz="2000"/>
            </a:lvl1pPr>
            <a:lvl2pPr eaLnBrk="1" latinLnBrk="0" hangingPunct="1">
              <a:defRPr kumimoji="0" lang="th-TH" sz="1800"/>
            </a:lvl2pPr>
            <a:lvl3pPr eaLnBrk="1" latinLnBrk="0" hangingPunct="1">
              <a:defRPr kumimoji="0" lang="th-TH" sz="1600"/>
            </a:lvl3pPr>
            <a:lvl4pPr eaLnBrk="1" latinLnBrk="0" hangingPunct="1">
              <a:defRPr kumimoji="0" lang="th-TH" sz="1400"/>
            </a:lvl4pPr>
            <a:lvl5pPr eaLnBrk="1" latinLnBrk="0" hangingPunct="1">
              <a:defRPr kumimoji="0" lang="th-TH" sz="1400"/>
            </a:lvl5pPr>
            <a:lvl6pPr eaLnBrk="1" latinLnBrk="0" hangingPunct="1">
              <a:defRPr kumimoji="0" lang="th-TH" sz="1600"/>
            </a:lvl6pPr>
            <a:lvl7pPr eaLnBrk="1" latinLnBrk="0" hangingPunct="1">
              <a:defRPr kumimoji="0" lang="th-TH" sz="1600"/>
            </a:lvl7pPr>
            <a:lvl8pPr eaLnBrk="1" latinLnBrk="0" hangingPunct="1">
              <a:defRPr kumimoji="0" lang="th-TH" sz="1600"/>
            </a:lvl8pPr>
            <a:lvl9pPr eaLnBrk="1" latinLnBrk="0" hangingPunct="1">
              <a:defRPr kumimoji="0" lang="th-TH" sz="1600"/>
            </a:lvl9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29/06/59</a:t>
            </a:fld>
            <a:endParaRPr kumimoji="0"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th-TH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 eaLnBrk="1" latinLnBrk="0" hangingPunct="1">
              <a:defRPr kumimoji="0" lang="th-TH" sz="2800"/>
            </a:lvl1pPr>
          </a:lstStyle>
          <a:p>
            <a:pPr eaLnBrk="1" latinLnBrk="0" hangingPunct="1"/>
            <a:r>
              <a:rPr lang="th-TH" smtClean="0"/>
              <a:t>คลิกเพื่อแก้ไขลักษณะชื่อเรื่องต้นแบบ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29/06/59</a:t>
            </a:fld>
            <a:endParaRPr kumimoji="0"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th-TH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29/06/59</a:t>
            </a:fld>
            <a:endParaRPr kumimoji="0"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th-TH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762000"/>
          </a:xfrm>
        </p:spPr>
        <p:txBody>
          <a:bodyPr anchor="b"/>
          <a:lstStyle>
            <a:lvl1pPr algn="l" eaLnBrk="1" latinLnBrk="0" hangingPunct="1">
              <a:defRPr kumimoji="0" lang="th-TH" sz="2000" b="1"/>
            </a:lvl1pPr>
          </a:lstStyle>
          <a:p>
            <a:pPr eaLnBrk="1" latinLnBrk="0" hangingPunct="1"/>
            <a:r>
              <a:rPr lang="th-TH" smtClean="0"/>
              <a:t>คลิกเพื่อแก้ไขลักษณะชื่อเรื่องต้นแบบ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>
            <a:normAutofit/>
          </a:bodyPr>
          <a:lstStyle>
            <a:lvl1pPr eaLnBrk="1" latinLnBrk="0" hangingPunct="1">
              <a:defRPr kumimoji="0" lang="th-TH" sz="2800"/>
            </a:lvl1pPr>
            <a:lvl2pPr eaLnBrk="1" latinLnBrk="0" hangingPunct="1">
              <a:defRPr kumimoji="0" lang="th-TH" sz="2400"/>
            </a:lvl2pPr>
            <a:lvl3pPr eaLnBrk="1" latinLnBrk="0" hangingPunct="1">
              <a:defRPr kumimoji="0" lang="th-TH" sz="2000"/>
            </a:lvl3pPr>
            <a:lvl4pPr eaLnBrk="1" latinLnBrk="0" hangingPunct="1">
              <a:defRPr kumimoji="0" lang="th-TH" sz="1800"/>
            </a:lvl4pPr>
            <a:lvl5pPr eaLnBrk="1" latinLnBrk="0" hangingPunct="1">
              <a:defRPr kumimoji="0" lang="th-TH" sz="1800"/>
            </a:lvl5pPr>
            <a:lvl6pPr eaLnBrk="1" latinLnBrk="0" hangingPunct="1">
              <a:defRPr kumimoji="0" lang="th-TH" sz="2000"/>
            </a:lvl6pPr>
            <a:lvl7pPr eaLnBrk="1" latinLnBrk="0" hangingPunct="1">
              <a:defRPr kumimoji="0" lang="th-TH" sz="2000"/>
            </a:lvl7pPr>
            <a:lvl8pPr eaLnBrk="1" latinLnBrk="0" hangingPunct="1">
              <a:defRPr kumimoji="0" lang="th-TH" sz="2000"/>
            </a:lvl8pPr>
            <a:lvl9pPr eaLnBrk="1" latinLnBrk="0" hangingPunct="1">
              <a:defRPr kumimoji="0" lang="th-TH" sz="2000"/>
            </a:lvl9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373563"/>
          </a:xfrm>
        </p:spPr>
        <p:txBody>
          <a:bodyPr/>
          <a:lstStyle>
            <a:lvl1pPr marL="0" indent="0" eaLnBrk="1" latinLnBrk="0" hangingPunct="1">
              <a:buNone/>
              <a:defRPr kumimoji="0" lang="th-TH" sz="1400"/>
            </a:lvl1pPr>
            <a:lvl2pPr marL="457200" indent="0" eaLnBrk="1" latinLnBrk="0" hangingPunct="1">
              <a:buNone/>
              <a:defRPr kumimoji="0" lang="th-TH" sz="1200"/>
            </a:lvl2pPr>
            <a:lvl3pPr marL="914400" indent="0" eaLnBrk="1" latinLnBrk="0" hangingPunct="1">
              <a:buNone/>
              <a:defRPr kumimoji="0" lang="th-TH" sz="1000"/>
            </a:lvl3pPr>
            <a:lvl4pPr marL="1371600" indent="0" eaLnBrk="1" latinLnBrk="0" hangingPunct="1">
              <a:buNone/>
              <a:defRPr kumimoji="0" lang="th-TH" sz="900"/>
            </a:lvl4pPr>
            <a:lvl5pPr marL="1828800" indent="0" eaLnBrk="1" latinLnBrk="0" hangingPunct="1">
              <a:buNone/>
              <a:defRPr kumimoji="0" lang="th-TH" sz="900"/>
            </a:lvl5pPr>
            <a:lvl6pPr marL="2286000" indent="0" eaLnBrk="1" latinLnBrk="0" hangingPunct="1">
              <a:buNone/>
              <a:defRPr kumimoji="0" lang="th-TH" sz="900"/>
            </a:lvl6pPr>
            <a:lvl7pPr marL="2743200" indent="0" eaLnBrk="1" latinLnBrk="0" hangingPunct="1">
              <a:buNone/>
              <a:defRPr kumimoji="0" lang="th-TH" sz="900"/>
            </a:lvl7pPr>
            <a:lvl8pPr marL="3200400" indent="0" eaLnBrk="1" latinLnBrk="0" hangingPunct="1">
              <a:buNone/>
              <a:defRPr kumimoji="0" lang="th-TH" sz="900"/>
            </a:lvl8pPr>
            <a:lvl9pPr marL="3657600" indent="0" eaLnBrk="1" latinLnBrk="0" hangingPunct="1">
              <a:buNone/>
              <a:defRPr kumimoji="0" lang="th-TH" sz="900"/>
            </a:lvl9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29/06/59</a:t>
            </a:fld>
            <a:endParaRPr kumimoji="0"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th-TH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th-TH" sz="2000" b="1"/>
            </a:lvl1pPr>
          </a:lstStyle>
          <a:p>
            <a:pPr eaLnBrk="1" latinLnBrk="0" hangingPunct="1"/>
            <a:r>
              <a:rPr lang="th-TH" smtClean="0"/>
              <a:t>คลิกเพื่อแก้ไขลักษณะชื่อเรื่องต้นแบบ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th-TH" sz="3200"/>
            </a:lvl1pPr>
            <a:lvl2pPr marL="457200" indent="0" eaLnBrk="1" latinLnBrk="0" hangingPunct="1">
              <a:buNone/>
              <a:defRPr kumimoji="0" lang="th-TH" sz="2800"/>
            </a:lvl2pPr>
            <a:lvl3pPr marL="914400" indent="0" eaLnBrk="1" latinLnBrk="0" hangingPunct="1">
              <a:buNone/>
              <a:defRPr kumimoji="0" lang="th-TH" sz="2400"/>
            </a:lvl3pPr>
            <a:lvl4pPr marL="1371600" indent="0" eaLnBrk="1" latinLnBrk="0" hangingPunct="1">
              <a:buNone/>
              <a:defRPr kumimoji="0" lang="th-TH" sz="2000"/>
            </a:lvl4pPr>
            <a:lvl5pPr marL="1828800" indent="0" eaLnBrk="1" latinLnBrk="0" hangingPunct="1">
              <a:buNone/>
              <a:defRPr kumimoji="0" lang="th-TH" sz="2000"/>
            </a:lvl5pPr>
            <a:lvl6pPr marL="2286000" indent="0" eaLnBrk="1" latinLnBrk="0" hangingPunct="1">
              <a:buNone/>
              <a:defRPr kumimoji="0" lang="th-TH" sz="2000"/>
            </a:lvl6pPr>
            <a:lvl7pPr marL="2743200" indent="0" eaLnBrk="1" latinLnBrk="0" hangingPunct="1">
              <a:buNone/>
              <a:defRPr kumimoji="0" lang="th-TH" sz="2000"/>
            </a:lvl7pPr>
            <a:lvl8pPr marL="3200400" indent="0" eaLnBrk="1" latinLnBrk="0" hangingPunct="1">
              <a:buNone/>
              <a:defRPr kumimoji="0" lang="th-TH" sz="2000"/>
            </a:lvl8pPr>
            <a:lvl9pPr marL="3657600" indent="0" eaLnBrk="1" latinLnBrk="0" hangingPunct="1">
              <a:buNone/>
              <a:defRPr kumimoji="0" lang="th-TH" sz="2000"/>
            </a:lvl9pPr>
          </a:lstStyle>
          <a:p>
            <a:pPr eaLnBrk="1" latinLnBrk="0" hangingPunct="1"/>
            <a:r>
              <a:rPr lang="th-TH" smtClean="0"/>
              <a:t>คลิกไอคอนเพื่อเพิ่มรูปภาพ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th-TH" sz="1400"/>
            </a:lvl1pPr>
            <a:lvl2pPr marL="457200" indent="0" eaLnBrk="1" latinLnBrk="0" hangingPunct="1">
              <a:buNone/>
              <a:defRPr kumimoji="0" lang="th-TH" sz="1200"/>
            </a:lvl2pPr>
            <a:lvl3pPr marL="914400" indent="0" eaLnBrk="1" latinLnBrk="0" hangingPunct="1">
              <a:buNone/>
              <a:defRPr kumimoji="0" lang="th-TH" sz="1000"/>
            </a:lvl3pPr>
            <a:lvl4pPr marL="1371600" indent="0" eaLnBrk="1" latinLnBrk="0" hangingPunct="1">
              <a:buNone/>
              <a:defRPr kumimoji="0" lang="th-TH" sz="900"/>
            </a:lvl4pPr>
            <a:lvl5pPr marL="1828800" indent="0" eaLnBrk="1" latinLnBrk="0" hangingPunct="1">
              <a:buNone/>
              <a:defRPr kumimoji="0" lang="th-TH" sz="900"/>
            </a:lvl5pPr>
            <a:lvl6pPr marL="2286000" indent="0" eaLnBrk="1" latinLnBrk="0" hangingPunct="1">
              <a:buNone/>
              <a:defRPr kumimoji="0" lang="th-TH" sz="900"/>
            </a:lvl6pPr>
            <a:lvl7pPr marL="2743200" indent="0" eaLnBrk="1" latinLnBrk="0" hangingPunct="1">
              <a:buNone/>
              <a:defRPr kumimoji="0" lang="th-TH" sz="900"/>
            </a:lvl7pPr>
            <a:lvl8pPr marL="3200400" indent="0" eaLnBrk="1" latinLnBrk="0" hangingPunct="1">
              <a:buNone/>
              <a:defRPr kumimoji="0" lang="th-TH" sz="900"/>
            </a:lvl8pPr>
            <a:lvl9pPr marL="3657600" indent="0" eaLnBrk="1" latinLnBrk="0" hangingPunct="1">
              <a:buNone/>
              <a:defRPr kumimoji="0" lang="th-TH" sz="900"/>
            </a:lvl9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t>29/06/59</a:t>
            </a:fld>
            <a:endParaRPr kumimoji="0"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t>‹#›</a:t>
            </a:fld>
            <a:endParaRPr kumimoji="0" lang="th-TH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th-TH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2158D-428B-4987-8B28-745A2AFA1252}" type="datetimeFigureOut">
              <a:t>29/06/59</a:t>
            </a:fld>
            <a:endParaRPr kumimoji="0"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th-TH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th-TH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C477-0A05-4F3E-8EE9-E015C9089D56}" type="slidenum">
              <a:t>‹#›</a:t>
            </a:fld>
            <a:endParaRPr kumimoji="0" lang="th-TH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4"/>
          <a:stretch/>
        </p:blipFill>
        <p:spPr>
          <a:xfrm>
            <a:off x="-13251" y="0"/>
            <a:ext cx="9157252" cy="6604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th-TH"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th-TH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th-TH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th-TH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th-TH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th-TH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th-TH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th-TH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th-TH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th-TH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th-TH"/>
      </a:defPPr>
      <a:lvl1pPr marL="0" algn="l" defTabSz="914400" rtl="0" eaLnBrk="1" latinLnBrk="0" hangingPunct="1">
        <a:defRPr kumimoji="0" lang="th-TH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th-TH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th-TH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th-TH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th-TH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th-TH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th-TH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th-TH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th-TH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 txBox="1">
            <a:spLocks/>
          </p:cNvSpPr>
          <p:nvPr/>
        </p:nvSpPr>
        <p:spPr>
          <a:xfrm>
            <a:off x="395536" y="2725688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th-TH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h-TH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สวัสดิการและสิทธิประโยชน์</a:t>
            </a:r>
            <a:endParaRPr lang="th-TH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Charm of AU" pitchFamily="34" charset="-34"/>
              <a:cs typeface="TH Charm of AU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01655409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549329" y="1988840"/>
            <a:ext cx="5105400" cy="1143001"/>
          </a:xfrm>
        </p:spPr>
        <p:txBody>
          <a:bodyPr>
            <a:normAutofit/>
          </a:bodyPr>
          <a:lstStyle/>
          <a:p>
            <a:r>
              <a:rPr lang="th-TH" sz="5400" b="1" dirty="0" smtClean="0">
                <a:solidFill>
                  <a:srgbClr val="00B050"/>
                </a:solidFill>
                <a:latin typeface="TH Srisakdi" pitchFamily="2" charset="-34"/>
                <a:cs typeface="TH Srisakdi" pitchFamily="2" charset="-34"/>
              </a:rPr>
              <a:t>กองทุนพนักงานมหาวิทยาลัย</a:t>
            </a:r>
            <a:endParaRPr lang="en-US" sz="5400" b="1" dirty="0">
              <a:solidFill>
                <a:srgbClr val="00B050"/>
              </a:solidFill>
              <a:latin typeface="TH Srisakdi" pitchFamily="2" charset="-34"/>
              <a:cs typeface="TH Srisakdi" pitchFamily="2" charset="-34"/>
            </a:endParaRPr>
          </a:p>
        </p:txBody>
      </p:sp>
      <p:pic>
        <p:nvPicPr>
          <p:cNvPr id="3074" name="Picture 2" descr="C:\Users\User\Pictures\New folder\147536-18-358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536" y="970716"/>
            <a:ext cx="3212352" cy="240926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47043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ไดอะแกรม 1"/>
          <p:cNvGraphicFramePr/>
          <p:nvPr>
            <p:extLst>
              <p:ext uri="{D42A27DB-BD31-4B8C-83A1-F6EECF244321}">
                <p14:modId xmlns:p14="http://schemas.microsoft.com/office/powerpoint/2010/main" val="3963489260"/>
              </p:ext>
            </p:extLst>
          </p:nvPr>
        </p:nvGraphicFramePr>
        <p:xfrm>
          <a:off x="144016" y="548680"/>
          <a:ext cx="8892480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ชื่อเรื่อง 1"/>
          <p:cNvSpPr txBox="1">
            <a:spLocks/>
          </p:cNvSpPr>
          <p:nvPr/>
        </p:nvSpPr>
        <p:spPr>
          <a:xfrm>
            <a:off x="-27296" y="0"/>
            <a:ext cx="5105400" cy="114300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th-TH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3600" b="1" smtClean="0">
                <a:solidFill>
                  <a:srgbClr val="FFFF00"/>
                </a:solidFill>
                <a:latin typeface="TH Srisakdi" pitchFamily="2" charset="-34"/>
                <a:cs typeface="TH Srisakdi" pitchFamily="2" charset="-34"/>
              </a:rPr>
              <a:t>กองทุนพนักงานมหาวิทยาลัย</a:t>
            </a:r>
            <a:endParaRPr lang="th-TH" sz="3600" b="1" dirty="0">
              <a:solidFill>
                <a:srgbClr val="FFFF00"/>
              </a:solidFill>
              <a:latin typeface="TH Srisakdi" pitchFamily="2" charset="-34"/>
              <a:cs typeface="TH Srisakdi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3556774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609600"/>
          </a:xfrm>
        </p:spPr>
        <p:txBody>
          <a:bodyPr>
            <a:noAutofit/>
          </a:bodyPr>
          <a:lstStyle/>
          <a:p>
            <a:pPr algn="ctr"/>
            <a:r>
              <a:rPr lang="th-TH" sz="4000" dirty="0">
                <a:solidFill>
                  <a:srgbClr val="00B050"/>
                </a:solidFill>
                <a:latin typeface="TH Charm of AU" pitchFamily="34" charset="-34"/>
                <a:cs typeface="TH Charm of AU" pitchFamily="34" charset="-34"/>
              </a:rPr>
              <a:t>สวัสดิการร่วมกับสำนักงาน </a:t>
            </a:r>
            <a:r>
              <a:rPr lang="th-TH" sz="4000" dirty="0" err="1">
                <a:solidFill>
                  <a:srgbClr val="00B050"/>
                </a:solidFill>
                <a:latin typeface="TH Charm of AU" pitchFamily="34" charset="-34"/>
                <a:cs typeface="TH Charm of AU" pitchFamily="34" charset="-34"/>
              </a:rPr>
              <a:t>สกสค</a:t>
            </a:r>
            <a:r>
              <a:rPr lang="th-TH" sz="4000" dirty="0">
                <a:solidFill>
                  <a:srgbClr val="00B050"/>
                </a:solidFill>
                <a:latin typeface="TH Charm of AU" pitchFamily="34" charset="-34"/>
                <a:cs typeface="TH Charm of AU" pitchFamily="34" charset="-34"/>
              </a:rPr>
              <a:t>.จังหวัดราชบุรี</a:t>
            </a:r>
            <a:endParaRPr lang="en-US" sz="4000" dirty="0">
              <a:solidFill>
                <a:srgbClr val="00B050"/>
              </a:solidFill>
              <a:latin typeface="TH Charm of AU" pitchFamily="34" charset="-34"/>
              <a:cs typeface="TH Charm of AU" pitchFamily="34" charset="-34"/>
            </a:endParaRP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2213174"/>
            <a:ext cx="4040188" cy="639762"/>
          </a:xfrm>
        </p:spPr>
        <p:txBody>
          <a:bodyPr/>
          <a:lstStyle/>
          <a:p>
            <a:r>
              <a:rPr lang="th-TH" sz="3200" dirty="0" err="1" smtClean="0">
                <a:solidFill>
                  <a:srgbClr val="0000CC"/>
                </a:solidFill>
                <a:latin typeface="TH Charm of AU" pitchFamily="34" charset="-34"/>
                <a:cs typeface="TH Charm of AU" pitchFamily="34" charset="-34"/>
              </a:rPr>
              <a:t>การณา</a:t>
            </a:r>
            <a:r>
              <a:rPr lang="th-TH" sz="3200" dirty="0" smtClean="0">
                <a:solidFill>
                  <a:srgbClr val="0000CC"/>
                </a:solidFill>
                <a:latin typeface="TH Charm of AU" pitchFamily="34" charset="-34"/>
                <a:cs typeface="TH Charm of AU" pitchFamily="34" charset="-34"/>
              </a:rPr>
              <a:t>ปนกิจสงเคราะห์ช่วยเหลือเพื่อนครู และบุคลากรทางการศึกษา(ช.พ.ค.)</a:t>
            </a:r>
            <a:endParaRPr lang="en-US" sz="3200" dirty="0">
              <a:solidFill>
                <a:srgbClr val="0000CC"/>
              </a:solidFill>
              <a:latin typeface="TH Charm of AU" pitchFamily="34" charset="-34"/>
              <a:cs typeface="TH Charm of AU" pitchFamily="34" charset="-34"/>
            </a:endParaRP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822947"/>
            <a:ext cx="4040188" cy="211822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th-TH" sz="2800" dirty="0" smtClean="0">
                <a:latin typeface="TH Charm of AU" pitchFamily="34" charset="-34"/>
                <a:cs typeface="TH Charm of AU" pitchFamily="34" charset="-34"/>
              </a:rPr>
              <a:t>อายุไม่เกิน </a:t>
            </a:r>
            <a:r>
              <a:rPr lang="en-US" sz="2800" dirty="0" smtClean="0">
                <a:latin typeface="TH Charm of AU" pitchFamily="34" charset="-34"/>
                <a:cs typeface="TH Charm of AU" pitchFamily="34" charset="-34"/>
              </a:rPr>
              <a:t>35 </a:t>
            </a:r>
            <a:r>
              <a:rPr lang="th-TH" sz="2800" dirty="0" smtClean="0">
                <a:latin typeface="TH Charm of AU" pitchFamily="34" charset="-34"/>
                <a:cs typeface="TH Charm of AU" pitchFamily="34" charset="-34"/>
              </a:rPr>
              <a:t>ปี</a:t>
            </a:r>
          </a:p>
          <a:p>
            <a:pPr>
              <a:buFont typeface="Wingdings" pitchFamily="2" charset="2"/>
              <a:buChar char="v"/>
            </a:pPr>
            <a:r>
              <a:rPr lang="th-TH" sz="2800" dirty="0" smtClean="0">
                <a:latin typeface="TH Charm of AU" pitchFamily="34" charset="-34"/>
                <a:cs typeface="TH Charm of AU" pitchFamily="34" charset="-34"/>
              </a:rPr>
              <a:t>ค่าสมัคร </a:t>
            </a:r>
            <a:r>
              <a:rPr lang="en-US" sz="2800" dirty="0" smtClean="0">
                <a:latin typeface="TH Charm of AU" pitchFamily="34" charset="-34"/>
                <a:cs typeface="TH Charm of AU" pitchFamily="34" charset="-34"/>
              </a:rPr>
              <a:t>1</a:t>
            </a:r>
            <a:r>
              <a:rPr lang="th-TH" sz="2800" dirty="0" smtClean="0">
                <a:latin typeface="TH Charm of AU" pitchFamily="34" charset="-34"/>
                <a:cs typeface="TH Charm of AU" pitchFamily="34" charset="-34"/>
              </a:rPr>
              <a:t>,</a:t>
            </a:r>
            <a:r>
              <a:rPr lang="en-US" sz="2800" dirty="0" smtClean="0">
                <a:latin typeface="TH Charm of AU" pitchFamily="34" charset="-34"/>
                <a:cs typeface="TH Charm of AU" pitchFamily="34" charset="-34"/>
              </a:rPr>
              <a:t>050 </a:t>
            </a:r>
            <a:r>
              <a:rPr lang="th-TH" sz="2800" dirty="0" smtClean="0">
                <a:latin typeface="TH Charm of AU" pitchFamily="34" charset="-34"/>
                <a:cs typeface="TH Charm of AU" pitchFamily="34" charset="-34"/>
              </a:rPr>
              <a:t>บาท</a:t>
            </a:r>
          </a:p>
          <a:p>
            <a:pPr>
              <a:buFont typeface="Wingdings" pitchFamily="2" charset="2"/>
              <a:buChar char="v"/>
            </a:pPr>
            <a:r>
              <a:rPr lang="th-TH" sz="2800" dirty="0" smtClean="0">
                <a:latin typeface="TH Charm of AU" pitchFamily="34" charset="-34"/>
                <a:cs typeface="TH Charm of AU" pitchFamily="34" charset="-34"/>
              </a:rPr>
              <a:t>ชำระประมาณเดือนละ </a:t>
            </a:r>
            <a:r>
              <a:rPr lang="en-US" sz="2800" dirty="0" smtClean="0">
                <a:latin typeface="TH Charm of AU" pitchFamily="34" charset="-34"/>
                <a:cs typeface="TH Charm of AU" pitchFamily="34" charset="-34"/>
              </a:rPr>
              <a:t>1,350 </a:t>
            </a:r>
            <a:r>
              <a:rPr lang="th-TH" sz="2800" dirty="0" smtClean="0">
                <a:latin typeface="TH Charm of AU" pitchFamily="34" charset="-34"/>
                <a:cs typeface="TH Charm of AU" pitchFamily="34" charset="-34"/>
              </a:rPr>
              <a:t>บาท</a:t>
            </a:r>
          </a:p>
          <a:p>
            <a:pPr>
              <a:buFont typeface="Wingdings" pitchFamily="2" charset="2"/>
              <a:buChar char="v"/>
            </a:pPr>
            <a:r>
              <a:rPr lang="th-TH" sz="2800" dirty="0" smtClean="0">
                <a:latin typeface="TH Charm of AU" pitchFamily="34" charset="-34"/>
                <a:cs typeface="TH Charm of AU" pitchFamily="34" charset="-34"/>
              </a:rPr>
              <a:t>ถ้าสมาชิกเสียชีวิต ได้รับเงินสง</a:t>
            </a:r>
            <a:r>
              <a:rPr lang="th-TH" sz="2800" dirty="0" err="1" smtClean="0">
                <a:latin typeface="TH Charm of AU" pitchFamily="34" charset="-34"/>
                <a:cs typeface="TH Charm of AU" pitchFamily="34" charset="-34"/>
              </a:rPr>
              <a:t>เคราห์</a:t>
            </a:r>
            <a:r>
              <a:rPr lang="th-TH" sz="2800" dirty="0" smtClean="0">
                <a:latin typeface="TH Charm of AU" pitchFamily="34" charset="-34"/>
                <a:cs typeface="TH Charm of AU" pitchFamily="34" charset="-34"/>
              </a:rPr>
              <a:t>ประมาณเดือนละ  </a:t>
            </a:r>
            <a:r>
              <a:rPr lang="en-US" sz="2800" dirty="0" smtClean="0">
                <a:latin typeface="TH Charm of AU" pitchFamily="34" charset="-34"/>
                <a:cs typeface="TH Charm of AU" pitchFamily="34" charset="-34"/>
              </a:rPr>
              <a:t>700</a:t>
            </a:r>
            <a:r>
              <a:rPr lang="th-TH" sz="2800" dirty="0" smtClean="0">
                <a:latin typeface="TH Charm of AU" pitchFamily="34" charset="-34"/>
                <a:cs typeface="TH Charm of AU" pitchFamily="34" charset="-34"/>
              </a:rPr>
              <a:t>,</a:t>
            </a:r>
            <a:r>
              <a:rPr lang="en-US" sz="2800" dirty="0" smtClean="0">
                <a:latin typeface="TH Charm of AU" pitchFamily="34" charset="-34"/>
                <a:cs typeface="TH Charm of AU" pitchFamily="34" charset="-34"/>
              </a:rPr>
              <a:t>000 </a:t>
            </a:r>
            <a:r>
              <a:rPr lang="th-TH" sz="2800" dirty="0" smtClean="0">
                <a:latin typeface="TH Charm of AU" pitchFamily="34" charset="-34"/>
                <a:cs typeface="TH Charm of AU" pitchFamily="34" charset="-34"/>
              </a:rPr>
              <a:t>บาท (เจ็ดแสนบาท</a:t>
            </a:r>
            <a:r>
              <a:rPr lang="th-TH" sz="2800" dirty="0" err="1" smtClean="0">
                <a:latin typeface="TH Charm of AU" pitchFamily="34" charset="-34"/>
                <a:cs typeface="TH Charm of AU" pitchFamily="34" charset="-34"/>
              </a:rPr>
              <a:t>ถ้าน</a:t>
            </a:r>
            <a:r>
              <a:rPr lang="th-TH" sz="2800" dirty="0" smtClean="0">
                <a:latin typeface="TH Charm of AU" pitchFamily="34" charset="-34"/>
                <a:cs typeface="TH Charm of AU" pitchFamily="34" charset="-34"/>
              </a:rPr>
              <a:t>)</a:t>
            </a:r>
            <a:endParaRPr lang="en-US" sz="2800" dirty="0">
              <a:latin typeface="TH Charm of AU" pitchFamily="34" charset="-34"/>
              <a:cs typeface="TH Charm of AU" pitchFamily="34" charset="-34"/>
            </a:endParaRP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861049" y="1700808"/>
            <a:ext cx="4041775" cy="639762"/>
          </a:xfrm>
        </p:spPr>
        <p:txBody>
          <a:bodyPr/>
          <a:lstStyle/>
          <a:p>
            <a:r>
              <a:rPr lang="th-TH" sz="3200" dirty="0" smtClean="0">
                <a:solidFill>
                  <a:srgbClr val="0000CC"/>
                </a:solidFill>
                <a:latin typeface="TH Charm of AU" pitchFamily="34" charset="-34"/>
                <a:cs typeface="TH Charm of AU" pitchFamily="34" charset="-34"/>
              </a:rPr>
              <a:t>โครงการสวัสดิการเงินกู้ </a:t>
            </a:r>
            <a:endParaRPr lang="en-US" sz="3200" dirty="0">
              <a:solidFill>
                <a:srgbClr val="0000CC"/>
              </a:solidFill>
              <a:latin typeface="TH Charm of AU" pitchFamily="34" charset="-34"/>
              <a:cs typeface="TH Charm of AU" pitchFamily="34" charset="-34"/>
            </a:endParaRP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861049" y="2310581"/>
            <a:ext cx="4319463" cy="1902197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th-TH" sz="3200" dirty="0" smtClean="0">
                <a:latin typeface="TH Charm of AU" pitchFamily="34" charset="-34"/>
                <a:cs typeface="TH Charm of AU" pitchFamily="34" charset="-34"/>
              </a:rPr>
              <a:t>เป็นสมาชิก </a:t>
            </a:r>
            <a:r>
              <a:rPr lang="th-TH" sz="3200" dirty="0">
                <a:latin typeface="TH Charm of AU" pitchFamily="34" charset="-34"/>
                <a:cs typeface="TH Charm of AU" pitchFamily="34" charset="-34"/>
              </a:rPr>
              <a:t>(ช.</a:t>
            </a:r>
            <a:r>
              <a:rPr lang="th-TH" sz="3200" dirty="0" smtClean="0">
                <a:latin typeface="TH Charm of AU" pitchFamily="34" charset="-34"/>
                <a:cs typeface="TH Charm of AU" pitchFamily="34" charset="-34"/>
              </a:rPr>
              <a:t>พ.ค.) ตั้งแต่  </a:t>
            </a:r>
            <a:r>
              <a:rPr lang="en-US" sz="3200" dirty="0" smtClean="0">
                <a:latin typeface="TH Charm of AU" pitchFamily="34" charset="-34"/>
                <a:cs typeface="TH Charm of AU" pitchFamily="34" charset="-34"/>
              </a:rPr>
              <a:t>1</a:t>
            </a:r>
            <a:r>
              <a:rPr lang="th-TH" sz="3200" dirty="0" smtClean="0">
                <a:latin typeface="TH Charm of AU" pitchFamily="34" charset="-34"/>
                <a:cs typeface="TH Charm of AU" pitchFamily="34" charset="-34"/>
              </a:rPr>
              <a:t> ปีขึ้นไป</a:t>
            </a:r>
          </a:p>
          <a:p>
            <a:pPr>
              <a:buFont typeface="Wingdings" pitchFamily="2" charset="2"/>
              <a:buChar char="v"/>
            </a:pPr>
            <a:r>
              <a:rPr lang="th-TH" sz="3200" dirty="0" smtClean="0">
                <a:latin typeface="TH Charm of AU" pitchFamily="34" charset="-34"/>
                <a:cs typeface="TH Charm of AU" pitchFamily="34" charset="-34"/>
              </a:rPr>
              <a:t>วงเงินให้กู้ไม่เกิน </a:t>
            </a:r>
            <a:r>
              <a:rPr lang="en-US" sz="3200" dirty="0" smtClean="0">
                <a:latin typeface="TH Charm of AU" pitchFamily="34" charset="-34"/>
                <a:cs typeface="TH Charm of AU" pitchFamily="34" charset="-34"/>
              </a:rPr>
              <a:t>200</a:t>
            </a:r>
            <a:r>
              <a:rPr lang="th-TH" sz="3200" dirty="0" smtClean="0">
                <a:latin typeface="TH Charm of AU" pitchFamily="34" charset="-34"/>
                <a:cs typeface="TH Charm of AU" pitchFamily="34" charset="-34"/>
              </a:rPr>
              <a:t>,</a:t>
            </a:r>
            <a:r>
              <a:rPr lang="en-US" sz="3200" dirty="0" smtClean="0">
                <a:latin typeface="TH Charm of AU" pitchFamily="34" charset="-34"/>
                <a:cs typeface="TH Charm of AU" pitchFamily="34" charset="-34"/>
              </a:rPr>
              <a:t>000 </a:t>
            </a:r>
            <a:r>
              <a:rPr lang="th-TH" sz="3200" dirty="0" smtClean="0">
                <a:latin typeface="TH Charm of AU" pitchFamily="34" charset="-34"/>
                <a:cs typeface="TH Charm of AU" pitchFamily="34" charset="-34"/>
              </a:rPr>
              <a:t>บาท</a:t>
            </a:r>
          </a:p>
          <a:p>
            <a:pPr>
              <a:buFont typeface="Wingdings" pitchFamily="2" charset="2"/>
              <a:buChar char="v"/>
            </a:pPr>
            <a:r>
              <a:rPr lang="th-TH" sz="3200" dirty="0" smtClean="0">
                <a:latin typeface="TH Charm of AU" pitchFamily="34" charset="-34"/>
                <a:cs typeface="TH Charm of AU" pitchFamily="34" charset="-34"/>
              </a:rPr>
              <a:t>ผ่อนชำระคืนเดือนละ  </a:t>
            </a:r>
            <a:r>
              <a:rPr lang="en-US" sz="3200" dirty="0" smtClean="0">
                <a:latin typeface="TH Charm of AU" pitchFamily="34" charset="-34"/>
                <a:cs typeface="TH Charm of AU" pitchFamily="34" charset="-34"/>
              </a:rPr>
              <a:t>1,400 </a:t>
            </a:r>
            <a:r>
              <a:rPr lang="th-TH" sz="3200" dirty="0" smtClean="0">
                <a:latin typeface="TH Charm of AU" pitchFamily="34" charset="-34"/>
                <a:cs typeface="TH Charm of AU" pitchFamily="34" charset="-34"/>
              </a:rPr>
              <a:t>บาท</a:t>
            </a:r>
            <a:br>
              <a:rPr lang="th-TH" sz="3200" dirty="0" smtClean="0">
                <a:latin typeface="TH Charm of AU" pitchFamily="34" charset="-34"/>
                <a:cs typeface="TH Charm of AU" pitchFamily="34" charset="-34"/>
              </a:rPr>
            </a:br>
            <a:r>
              <a:rPr lang="th-TH" sz="3200" dirty="0" smtClean="0">
                <a:latin typeface="TH Charm of AU" pitchFamily="34" charset="-34"/>
                <a:cs typeface="TH Charm of AU" pitchFamily="34" charset="-34"/>
              </a:rPr>
              <a:t>(ดอกเบี้ยประมาณ </a:t>
            </a:r>
            <a:r>
              <a:rPr lang="en-US" sz="3200" dirty="0" smtClean="0">
                <a:latin typeface="TH Charm of AU" pitchFamily="34" charset="-34"/>
                <a:cs typeface="TH Charm of AU" pitchFamily="34" charset="-34"/>
              </a:rPr>
              <a:t>1,080 </a:t>
            </a:r>
            <a:r>
              <a:rPr lang="th-TH" sz="3200" dirty="0" smtClean="0">
                <a:latin typeface="TH Charm of AU" pitchFamily="34" charset="-34"/>
                <a:cs typeface="TH Charm of AU" pitchFamily="34" charset="-34"/>
              </a:rPr>
              <a:t>บาท เงินต้นประมาณ </a:t>
            </a:r>
            <a:r>
              <a:rPr lang="en-US" sz="3200" dirty="0" smtClean="0">
                <a:latin typeface="TH Charm of AU" pitchFamily="34" charset="-34"/>
                <a:cs typeface="TH Charm of AU" pitchFamily="34" charset="-34"/>
              </a:rPr>
              <a:t>320 </a:t>
            </a:r>
            <a:r>
              <a:rPr lang="th-TH" sz="3200" dirty="0" smtClean="0">
                <a:latin typeface="TH Charm of AU" pitchFamily="34" charset="-34"/>
                <a:cs typeface="TH Charm of AU" pitchFamily="34" charset="-34"/>
              </a:rPr>
              <a:t>บาท)</a:t>
            </a:r>
          </a:p>
          <a:p>
            <a:pPr marL="0" indent="0">
              <a:buNone/>
            </a:pPr>
            <a:r>
              <a:rPr lang="th-TH" sz="3200" dirty="0" smtClean="0">
                <a:latin typeface="TH Charm of AU" pitchFamily="34" charset="-34"/>
                <a:cs typeface="TH Charm of AU" pitchFamily="34" charset="-34"/>
              </a:rPr>
              <a:t>   </a:t>
            </a:r>
            <a:endParaRPr lang="en-US" sz="3200" dirty="0">
              <a:latin typeface="TH Charm of AU" pitchFamily="34" charset="-34"/>
              <a:cs typeface="TH Charm of AU" pitchFamily="34" charset="-34"/>
            </a:endParaRPr>
          </a:p>
        </p:txBody>
      </p:sp>
      <p:cxnSp>
        <p:nvCxnSpPr>
          <p:cNvPr id="8" name="ลูกศรเชื่อมต่อแบบตรง 7"/>
          <p:cNvCxnSpPr/>
          <p:nvPr/>
        </p:nvCxnSpPr>
        <p:spPr>
          <a:xfrm>
            <a:off x="4644008" y="1772816"/>
            <a:ext cx="0" cy="453650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9552" y="5229200"/>
            <a:ext cx="36487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b="1" dirty="0" smtClean="0">
                <a:latin typeface="TH Charmonman" pitchFamily="66" charset="-34"/>
                <a:cs typeface="TH Charmonman" pitchFamily="66" charset="-34"/>
              </a:rPr>
              <a:t>ยื่นใบสมัครที่ </a:t>
            </a:r>
            <a:r>
              <a:rPr lang="en-US" sz="2000" b="1" dirty="0" smtClean="0">
                <a:latin typeface="TH Charmonman" pitchFamily="66" charset="-34"/>
                <a:cs typeface="TH Charmonman" pitchFamily="66" charset="-34"/>
              </a:rPr>
              <a:t>: </a:t>
            </a:r>
            <a:r>
              <a:rPr lang="th-TH" sz="2000" b="1" dirty="0" smtClean="0">
                <a:latin typeface="TH Charmonman" pitchFamily="66" charset="-34"/>
                <a:cs typeface="TH Charmonman" pitchFamily="66" charset="-34"/>
              </a:rPr>
              <a:t>สำนักงาน </a:t>
            </a:r>
            <a:r>
              <a:rPr lang="th-TH" sz="2000" b="1" dirty="0" err="1" smtClean="0">
                <a:latin typeface="TH Charmonman" pitchFamily="66" charset="-34"/>
                <a:cs typeface="TH Charmonman" pitchFamily="66" charset="-34"/>
              </a:rPr>
              <a:t>สกสค</a:t>
            </a:r>
            <a:r>
              <a:rPr lang="th-TH" sz="2000" b="1" dirty="0" smtClean="0">
                <a:latin typeface="TH Charmonman" pitchFamily="66" charset="-34"/>
                <a:cs typeface="TH Charmonman" pitchFamily="66" charset="-34"/>
              </a:rPr>
              <a:t>. จังหวัดราชบุรี</a:t>
            </a:r>
            <a:endParaRPr lang="en-US" sz="2000" b="1" dirty="0">
              <a:latin typeface="TH Charmonman" pitchFamily="66" charset="-34"/>
              <a:cs typeface="TH Charmonman" pitchFamily="66" charset="-34"/>
            </a:endParaRPr>
          </a:p>
        </p:txBody>
      </p:sp>
      <p:sp>
        <p:nvSpPr>
          <p:cNvPr id="10" name="ชื่อเรื่อง 1"/>
          <p:cNvSpPr txBox="1">
            <a:spLocks/>
          </p:cNvSpPr>
          <p:nvPr/>
        </p:nvSpPr>
        <p:spPr>
          <a:xfrm>
            <a:off x="91785" y="0"/>
            <a:ext cx="82296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th-TH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สวัสดิการและสิทธิประโยชน์</a:t>
            </a:r>
            <a:endParaRPr lang="th-TH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Charm of AU" pitchFamily="34" charset="-34"/>
              <a:cs typeface="TH Charm of AU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7472453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ชื่อเรื่อง 1"/>
          <p:cNvSpPr>
            <a:spLocks noGrp="1"/>
          </p:cNvSpPr>
          <p:nvPr>
            <p:ph type="title"/>
          </p:nvPr>
        </p:nvSpPr>
        <p:spPr>
          <a:xfrm>
            <a:off x="91785" y="0"/>
            <a:ext cx="8229600" cy="609600"/>
          </a:xfrm>
        </p:spPr>
        <p:txBody>
          <a:bodyPr/>
          <a:lstStyle/>
          <a:p>
            <a:r>
              <a:rPr lang="th-TH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สวัสดิการและสิทธิประโยชน์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Charm of AU" pitchFamily="34" charset="-34"/>
              <a:cs typeface="TH Charm of AU" pitchFamily="34" charset="-34"/>
            </a:endParaRPr>
          </a:p>
        </p:txBody>
      </p:sp>
      <p:sp>
        <p:nvSpPr>
          <p:cNvPr id="7" name="ตัวแทนข้อความ 6"/>
          <p:cNvSpPr>
            <a:spLocks noGrp="1"/>
          </p:cNvSpPr>
          <p:nvPr>
            <p:ph type="body" idx="1"/>
          </p:nvPr>
        </p:nvSpPr>
        <p:spPr>
          <a:xfrm>
            <a:off x="395536" y="1210400"/>
            <a:ext cx="4040188" cy="639762"/>
          </a:xfrm>
        </p:spPr>
        <p:txBody>
          <a:bodyPr/>
          <a:lstStyle/>
          <a:p>
            <a:r>
              <a:rPr lang="th-TH" sz="3200" dirty="0">
                <a:solidFill>
                  <a:srgbClr val="00B050"/>
                </a:solidFill>
                <a:latin typeface="TH Charm of AU" pitchFamily="34" charset="-34"/>
                <a:cs typeface="TH Charm of AU" pitchFamily="34" charset="-34"/>
              </a:rPr>
              <a:t>สวัสดิการร่วมกับสหกรณ์ออมทรัพย์ครูราชบุรี จำกัด</a:t>
            </a:r>
            <a:endParaRPr lang="en-US" sz="3200" dirty="0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179512" y="2060848"/>
            <a:ext cx="3879196" cy="2118221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th-TH" sz="2800" dirty="0" smtClean="0">
                <a:latin typeface="TH Charm of AU" pitchFamily="34" charset="-34"/>
                <a:cs typeface="TH Charm of AU" pitchFamily="34" charset="-34"/>
              </a:rPr>
              <a:t>สมัครเป็นสมาชิกที่งานบริหารการคลังและทรัพย์สิน</a:t>
            </a:r>
          </a:p>
          <a:p>
            <a:pPr>
              <a:buFont typeface="Wingdings" pitchFamily="2" charset="2"/>
              <a:buChar char="v"/>
            </a:pPr>
            <a:r>
              <a:rPr lang="th-TH" sz="2800" dirty="0" smtClean="0">
                <a:latin typeface="TH Charm of AU" pitchFamily="34" charset="-34"/>
                <a:cs typeface="TH Charm of AU" pitchFamily="34" charset="-34"/>
              </a:rPr>
              <a:t>บริการรับเงินฝาก</a:t>
            </a:r>
          </a:p>
          <a:p>
            <a:pPr>
              <a:buFont typeface="Wingdings" pitchFamily="2" charset="2"/>
              <a:buChar char="v"/>
            </a:pPr>
            <a:r>
              <a:rPr lang="th-TH" sz="2800" dirty="0" smtClean="0">
                <a:latin typeface="TH Charm of AU" pitchFamily="34" charset="-34"/>
                <a:cs typeface="TH Charm of AU" pitchFamily="34" charset="-34"/>
              </a:rPr>
              <a:t>บริการให้กู้ (ต้องเป็นสมาชิกไม่น้อยกว่า </a:t>
            </a:r>
            <a:r>
              <a:rPr lang="en-US" sz="2800" dirty="0" smtClean="0">
                <a:latin typeface="TH Charm of AU" pitchFamily="34" charset="-34"/>
                <a:cs typeface="TH Charm of AU" pitchFamily="34" charset="-34"/>
              </a:rPr>
              <a:t>6</a:t>
            </a:r>
            <a:r>
              <a:rPr lang="th-TH" sz="2800" dirty="0" smtClean="0">
                <a:latin typeface="TH Charm of AU" pitchFamily="34" charset="-34"/>
                <a:cs typeface="TH Charm of AU" pitchFamily="34" charset="-34"/>
              </a:rPr>
              <a:t> เดือน)</a:t>
            </a:r>
          </a:p>
          <a:p>
            <a:pPr>
              <a:buFont typeface="Wingdings" pitchFamily="2" charset="2"/>
              <a:buChar char="v"/>
            </a:pPr>
            <a:r>
              <a:rPr lang="th-TH" sz="2800" dirty="0" smtClean="0">
                <a:latin typeface="TH Charm of AU" pitchFamily="34" charset="-34"/>
                <a:cs typeface="TH Charm of AU" pitchFamily="34" charset="-34"/>
              </a:rPr>
              <a:t>เงินสวัสดิการและคู่สมรส กรณีเสียชีวิต จะได้รับสวัสดิการตามเกณฑ์ที่กำหนด</a:t>
            </a:r>
            <a:endParaRPr lang="en-US" sz="2800" dirty="0">
              <a:latin typeface="TH Charm of AU" pitchFamily="34" charset="-34"/>
              <a:cs typeface="TH Charm of AU" pitchFamily="34" charset="-34"/>
            </a:endParaRP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932040" y="1205062"/>
            <a:ext cx="4041775" cy="639762"/>
          </a:xfrm>
        </p:spPr>
        <p:txBody>
          <a:bodyPr/>
          <a:lstStyle/>
          <a:p>
            <a:r>
              <a:rPr lang="th-TH" sz="3200" dirty="0">
                <a:solidFill>
                  <a:srgbClr val="00B050"/>
                </a:solidFill>
                <a:latin typeface="TH Charm of AU" pitchFamily="34" charset="-34"/>
                <a:cs typeface="TH Charm of AU" pitchFamily="34" charset="-34"/>
              </a:rPr>
              <a:t>สวัสดิการ</a:t>
            </a:r>
            <a:r>
              <a:rPr lang="th-TH" sz="3200" dirty="0" smtClean="0">
                <a:solidFill>
                  <a:srgbClr val="00B050"/>
                </a:solidFill>
                <a:latin typeface="TH Charm of AU" pitchFamily="34" charset="-34"/>
                <a:cs typeface="TH Charm of AU" pitchFamily="34" charset="-34"/>
              </a:rPr>
              <a:t>ร่วมกับกลุ่มออมทรัพย์มหาวิทยาลัยราช</a:t>
            </a:r>
            <a:r>
              <a:rPr lang="th-TH" sz="3200" dirty="0" err="1" smtClean="0">
                <a:solidFill>
                  <a:srgbClr val="00B050"/>
                </a:solidFill>
                <a:latin typeface="TH Charm of AU" pitchFamily="34" charset="-34"/>
                <a:cs typeface="TH Charm of AU" pitchFamily="34" charset="-34"/>
              </a:rPr>
              <a:t>ภัฏ</a:t>
            </a:r>
            <a:r>
              <a:rPr lang="th-TH" sz="3200" dirty="0" smtClean="0">
                <a:solidFill>
                  <a:srgbClr val="00B050"/>
                </a:solidFill>
                <a:latin typeface="TH Charm of AU" pitchFamily="34" charset="-34"/>
                <a:cs typeface="TH Charm of AU" pitchFamily="34" charset="-34"/>
              </a:rPr>
              <a:t>หมู่บ้านจอมบึง</a:t>
            </a:r>
            <a:endParaRPr lang="en-US" sz="3200" dirty="0">
              <a:solidFill>
                <a:srgbClr val="0000CC"/>
              </a:solidFill>
              <a:latin typeface="TH Charm of AU" pitchFamily="34" charset="-34"/>
              <a:cs typeface="TH Charm of AU" pitchFamily="34" charset="-34"/>
            </a:endParaRPr>
          </a:p>
        </p:txBody>
      </p:sp>
      <p:sp>
        <p:nvSpPr>
          <p:cNvPr id="12" name="ตัวแทนเนื้อหา 3"/>
          <p:cNvSpPr>
            <a:spLocks noGrp="1"/>
          </p:cNvSpPr>
          <p:nvPr>
            <p:ph sz="quarter" idx="4"/>
          </p:nvPr>
        </p:nvSpPr>
        <p:spPr>
          <a:xfrm>
            <a:off x="5076056" y="2060848"/>
            <a:ext cx="3758169" cy="2118221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th-TH" sz="2800" dirty="0" smtClean="0">
                <a:latin typeface="TH Charm of AU" pitchFamily="34" charset="-34"/>
                <a:cs typeface="TH Charm of AU" pitchFamily="34" charset="-34"/>
              </a:rPr>
              <a:t>สมัครเป็นสมาชิกที่กลุ่มออมทรัพย์ ชั้น </a:t>
            </a:r>
            <a:r>
              <a:rPr lang="th-TH" sz="2800" dirty="0">
                <a:latin typeface="TH Charm of AU" pitchFamily="34" charset="-34"/>
                <a:cs typeface="TH Charm of AU" pitchFamily="34" charset="-34"/>
              </a:rPr>
              <a:t>๑</a:t>
            </a:r>
            <a:r>
              <a:rPr lang="en-US" sz="2800" dirty="0" smtClean="0">
                <a:latin typeface="TH Charm of AU" pitchFamily="34" charset="-34"/>
                <a:cs typeface="TH Charm of AU" pitchFamily="34" charset="-34"/>
              </a:rPr>
              <a:t> </a:t>
            </a:r>
            <a:r>
              <a:rPr lang="th-TH" sz="2800" dirty="0" smtClean="0">
                <a:latin typeface="TH Charm of AU" pitchFamily="34" charset="-34"/>
                <a:cs typeface="TH Charm of AU" pitchFamily="34" charset="-34"/>
              </a:rPr>
              <a:t>อาคารอำนวยการ</a:t>
            </a:r>
          </a:p>
          <a:p>
            <a:pPr>
              <a:buFont typeface="Wingdings" pitchFamily="2" charset="2"/>
              <a:buChar char="v"/>
            </a:pPr>
            <a:r>
              <a:rPr lang="th-TH" sz="2800" dirty="0" smtClean="0">
                <a:latin typeface="TH Charm of AU" pitchFamily="34" charset="-34"/>
                <a:cs typeface="TH Charm of AU" pitchFamily="34" charset="-34"/>
              </a:rPr>
              <a:t>บริการให้กู้ (ต้องเป็นสมาชิกไม่น้อยกว่า </a:t>
            </a:r>
            <a:r>
              <a:rPr lang="en-US" sz="2800" dirty="0" smtClean="0">
                <a:latin typeface="TH Charm of AU" pitchFamily="34" charset="-34"/>
                <a:cs typeface="TH Charm of AU" pitchFamily="34" charset="-34"/>
              </a:rPr>
              <a:t>6</a:t>
            </a:r>
            <a:r>
              <a:rPr lang="th-TH" sz="2800" dirty="0" smtClean="0">
                <a:latin typeface="TH Charm of AU" pitchFamily="34" charset="-34"/>
                <a:cs typeface="TH Charm of AU" pitchFamily="34" charset="-34"/>
              </a:rPr>
              <a:t> เดือน)</a:t>
            </a:r>
          </a:p>
          <a:p>
            <a:pPr>
              <a:buFont typeface="Wingdings" pitchFamily="2" charset="2"/>
              <a:buChar char="v"/>
            </a:pPr>
            <a:r>
              <a:rPr lang="th-TH" sz="2800" dirty="0" smtClean="0">
                <a:latin typeface="TH Charm of AU" pitchFamily="34" charset="-34"/>
                <a:cs typeface="TH Charm of AU" pitchFamily="34" charset="-34"/>
              </a:rPr>
              <a:t>สมาชิกจะได้รับเงินปันผล เมื่อสิ้นปีของการปิดบัญชี</a:t>
            </a:r>
          </a:p>
          <a:p>
            <a:pPr>
              <a:buFont typeface="Wingdings" pitchFamily="2" charset="2"/>
              <a:buChar char="v"/>
            </a:pPr>
            <a:r>
              <a:rPr lang="th-TH" sz="2800" dirty="0" smtClean="0">
                <a:solidFill>
                  <a:srgbClr val="FF0000"/>
                </a:solidFill>
                <a:latin typeface="TH Charm of AU" pitchFamily="34" charset="-34"/>
                <a:cs typeface="TH Charm of AU" pitchFamily="34" charset="-34"/>
              </a:rPr>
              <a:t>ขั้นต่ำ ๕๐๐ บาท/เดือน</a:t>
            </a:r>
            <a:endParaRPr lang="en-US" sz="2800" dirty="0">
              <a:solidFill>
                <a:srgbClr val="FF0000"/>
              </a:solidFill>
              <a:latin typeface="TH Charm of AU" pitchFamily="34" charset="-34"/>
              <a:cs typeface="TH Charm of AU" pitchFamily="34" charset="-34"/>
            </a:endParaRPr>
          </a:p>
        </p:txBody>
      </p:sp>
      <p:cxnSp>
        <p:nvCxnSpPr>
          <p:cNvPr id="8" name="ลูกศรเชื่อมต่อแบบตรง 7"/>
          <p:cNvCxnSpPr/>
          <p:nvPr/>
        </p:nvCxnSpPr>
        <p:spPr>
          <a:xfrm>
            <a:off x="4644008" y="1124744"/>
            <a:ext cx="0" cy="3600400"/>
          </a:xfrm>
          <a:prstGeom prst="straightConnector1">
            <a:avLst/>
          </a:prstGeom>
          <a:ln w="28575">
            <a:solidFill>
              <a:srgbClr val="0070C0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09905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ไดอะแกรม 1"/>
          <p:cNvGraphicFramePr/>
          <p:nvPr>
            <p:extLst>
              <p:ext uri="{D42A27DB-BD31-4B8C-83A1-F6EECF244321}">
                <p14:modId xmlns:p14="http://schemas.microsoft.com/office/powerpoint/2010/main" val="3858966428"/>
              </p:ext>
            </p:extLst>
          </p:nvPr>
        </p:nvGraphicFramePr>
        <p:xfrm>
          <a:off x="179512" y="2564904"/>
          <a:ext cx="87849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907704" y="764704"/>
            <a:ext cx="58833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4000" dirty="0" smtClean="0">
                <a:solidFill>
                  <a:srgbClr val="0000CC"/>
                </a:solidFill>
                <a:latin typeface="TH Charmonman" pitchFamily="66" charset="-34"/>
                <a:cs typeface="TH Charmonman" pitchFamily="66" charset="-34"/>
              </a:rPr>
              <a:t>การเบิกค่าเช่าที่พักในการเดินทางไปราชการ</a:t>
            </a:r>
            <a:endParaRPr lang="en-US" sz="4000" dirty="0">
              <a:solidFill>
                <a:srgbClr val="0000CC"/>
              </a:solidFill>
              <a:latin typeface="TH Charmonman" pitchFamily="66" charset="-34"/>
              <a:cs typeface="TH Charmonman" pitchFamily="66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3501008"/>
            <a:ext cx="19623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b="1" dirty="0" smtClean="0">
                <a:latin typeface="TH Charmonman" pitchFamily="66" charset="-34"/>
                <a:cs typeface="TH Charmonman" pitchFamily="66" charset="-34"/>
              </a:rPr>
              <a:t>เหมาจ่าย ๔๐๐ บาท/วัน</a:t>
            </a:r>
          </a:p>
          <a:p>
            <a:r>
              <a:rPr lang="th-TH" sz="2000" b="1" dirty="0" smtClean="0">
                <a:latin typeface="TH Charmonman" pitchFamily="66" charset="-34"/>
                <a:cs typeface="TH Charmonman" pitchFamily="66" charset="-34"/>
              </a:rPr>
              <a:t>หรือเท่าที่จ่ายจริงไม่เกิน </a:t>
            </a:r>
          </a:p>
          <a:p>
            <a:r>
              <a:rPr lang="th-TH" sz="2000" b="1" dirty="0" smtClean="0">
                <a:latin typeface="TH Charmonman" pitchFamily="66" charset="-34"/>
                <a:cs typeface="TH Charmonman" pitchFamily="66" charset="-34"/>
              </a:rPr>
              <a:t>๑,๐๐๐ บาท/วัน</a:t>
            </a:r>
            <a:endParaRPr lang="en-US" sz="2000" b="1" dirty="0">
              <a:latin typeface="TH Charmonman" pitchFamily="66" charset="-34"/>
              <a:cs typeface="TH Charmonman" pitchFamily="66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1760" y="2788227"/>
            <a:ext cx="19607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b="1" dirty="0" smtClean="0">
                <a:latin typeface="TH Charmonman" pitchFamily="66" charset="-34"/>
                <a:cs typeface="TH Charmonman" pitchFamily="66" charset="-34"/>
              </a:rPr>
              <a:t>เหมาจ่าย ๕๐๐ บาท/วัน</a:t>
            </a:r>
          </a:p>
          <a:p>
            <a:r>
              <a:rPr lang="th-TH" sz="2000" b="1" dirty="0" smtClean="0">
                <a:latin typeface="TH Charmonman" pitchFamily="66" charset="-34"/>
                <a:cs typeface="TH Charmonman" pitchFamily="66" charset="-34"/>
              </a:rPr>
              <a:t>หรือเท่าที่จ่ายจริงไม่เกิน </a:t>
            </a:r>
          </a:p>
          <a:p>
            <a:r>
              <a:rPr lang="th-TH" sz="2000" b="1" dirty="0" smtClean="0">
                <a:latin typeface="TH Charmonman" pitchFamily="66" charset="-34"/>
                <a:cs typeface="TH Charmonman" pitchFamily="66" charset="-34"/>
              </a:rPr>
              <a:t>๑,๐๐๐ บาท/วัน</a:t>
            </a:r>
            <a:endParaRPr lang="en-US" sz="2000" b="1" dirty="0">
              <a:latin typeface="TH Charmonman" pitchFamily="66" charset="-34"/>
              <a:cs typeface="TH Charmonman" pitchFamily="66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4008" y="2250587"/>
            <a:ext cx="196079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b="1" dirty="0" smtClean="0">
                <a:latin typeface="TH Charmonman" pitchFamily="66" charset="-34"/>
                <a:cs typeface="TH Charmonman" pitchFamily="66" charset="-34"/>
              </a:rPr>
              <a:t>เหมาจ่าย ๕๐๐ บาท/วัน</a:t>
            </a:r>
          </a:p>
          <a:p>
            <a:r>
              <a:rPr lang="th-TH" sz="2000" b="1" dirty="0" smtClean="0">
                <a:latin typeface="TH Charmonman" pitchFamily="66" charset="-34"/>
                <a:cs typeface="TH Charmonman" pitchFamily="66" charset="-34"/>
              </a:rPr>
              <a:t>หรือเท่าที่จ่ายจริงไม่เกิน </a:t>
            </a:r>
          </a:p>
          <a:p>
            <a:r>
              <a:rPr lang="th-TH" sz="2000" b="1" dirty="0" smtClean="0">
                <a:latin typeface="TH Charmonman" pitchFamily="66" charset="-34"/>
                <a:cs typeface="TH Charmonman" pitchFamily="66" charset="-34"/>
              </a:rPr>
              <a:t>๒,๒๐๐ บาท/วัน</a:t>
            </a:r>
            <a:endParaRPr lang="en-US" sz="2000" b="1" dirty="0">
              <a:latin typeface="TH Charmonman" pitchFamily="66" charset="-34"/>
              <a:cs typeface="TH Charmonman" pitchFamily="66" charset="-34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64288" y="1896645"/>
            <a:ext cx="16081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b="1" dirty="0" smtClean="0">
                <a:latin typeface="TH Charmonman" pitchFamily="66" charset="-34"/>
                <a:cs typeface="TH Charmonman" pitchFamily="66" charset="-34"/>
              </a:rPr>
              <a:t>เท่าที่จ่ายจริงไม่เกิน </a:t>
            </a:r>
          </a:p>
          <a:p>
            <a:r>
              <a:rPr lang="th-TH" sz="2000" b="1" dirty="0" smtClean="0">
                <a:latin typeface="TH Charmonman" pitchFamily="66" charset="-34"/>
                <a:cs typeface="TH Charmonman" pitchFamily="66" charset="-34"/>
              </a:rPr>
              <a:t>๒,๕๐๐ บาท/วัน</a:t>
            </a:r>
            <a:endParaRPr lang="en-US" sz="2000" b="1" dirty="0">
              <a:latin typeface="TH Charmonman" pitchFamily="66" charset="-34"/>
              <a:cs typeface="TH Charmonman" pitchFamily="66" charset="-34"/>
            </a:endParaRPr>
          </a:p>
        </p:txBody>
      </p:sp>
      <p:sp>
        <p:nvSpPr>
          <p:cNvPr id="9" name="ชื่อเรื่อง 1"/>
          <p:cNvSpPr txBox="1">
            <a:spLocks/>
          </p:cNvSpPr>
          <p:nvPr/>
        </p:nvSpPr>
        <p:spPr>
          <a:xfrm>
            <a:off x="91785" y="0"/>
            <a:ext cx="8229600" cy="609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th-TH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สวัสดิการและสิทธิประโยชน์</a:t>
            </a:r>
            <a:endParaRPr lang="th-TH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Charm of AU" pitchFamily="34" charset="-34"/>
              <a:cs typeface="TH Charm of AU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2998428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ชื่อเรื่อง 1"/>
          <p:cNvSpPr>
            <a:spLocks noGrp="1"/>
          </p:cNvSpPr>
          <p:nvPr>
            <p:ph type="title"/>
          </p:nvPr>
        </p:nvSpPr>
        <p:spPr>
          <a:xfrm>
            <a:off x="91785" y="0"/>
            <a:ext cx="8229600" cy="609600"/>
          </a:xfrm>
        </p:spPr>
        <p:txBody>
          <a:bodyPr/>
          <a:lstStyle/>
          <a:p>
            <a:r>
              <a:rPr lang="th-TH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สวัสดิการและสิทธิประโยชน์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Charm of AU" pitchFamily="34" charset="-34"/>
              <a:cs typeface="TH Charm of AU" pitchFamily="34" charset="-34"/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2584266"/>
              </p:ext>
            </p:extLst>
          </p:nvPr>
        </p:nvGraphicFramePr>
        <p:xfrm>
          <a:off x="457200" y="1828800"/>
          <a:ext cx="850729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568"/>
                <a:gridCol w="1728192"/>
                <a:gridCol w="1584176"/>
                <a:gridCol w="1466896"/>
                <a:gridCol w="1701458"/>
              </a:tblGrid>
              <a:tr h="370840">
                <a:tc rowSpan="3">
                  <a:txBody>
                    <a:bodyPr/>
                    <a:lstStyle/>
                    <a:p>
                      <a:r>
                        <a:rPr lang="th-TH" sz="2800" dirty="0" smtClean="0"/>
                        <a:t>ระดับตำแหน่ง</a:t>
                      </a:r>
                      <a:endParaRPr lang="en-US" sz="28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ค่าเบี้ยเลี้ยง</a:t>
                      </a:r>
                      <a:endParaRPr lang="en-US" sz="28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ค่าเช่าที่พัก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จ่ายจริง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เหมาจ่าย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พักเดี่ยว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พักคู่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 smtClean="0"/>
                        <a:t>(บาท</a:t>
                      </a:r>
                      <a:r>
                        <a:rPr lang="en-US" sz="2800" dirty="0" smtClean="0"/>
                        <a:t>:</a:t>
                      </a:r>
                      <a:r>
                        <a:rPr lang="th-TH" sz="2800" dirty="0" smtClean="0"/>
                        <a:t>คน</a:t>
                      </a:r>
                      <a:r>
                        <a:rPr lang="en-US" sz="2800" dirty="0" smtClean="0"/>
                        <a:t>:</a:t>
                      </a:r>
                      <a:r>
                        <a:rPr lang="th-TH" sz="2800" baseline="0" dirty="0" smtClean="0"/>
                        <a:t>วัน)</a:t>
                      </a:r>
                      <a:endParaRPr lang="en-US" sz="2800" dirty="0"/>
                    </a:p>
                  </a:txBody>
                  <a:tcPr/>
                </a:tc>
              </a:tr>
              <a:tr h="66064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latin typeface="TH Charm of AU" pitchFamily="34" charset="-34"/>
                          <a:ea typeface="+mn-ea"/>
                          <a:cs typeface="TH Charm of AU" pitchFamily="34" charset="-34"/>
                        </a:rPr>
                        <a:t>ระดับ๘ (ระดับชำนาญการพิเศษ)ลงมาหรือเทียบเท่า 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latin typeface="TH Charm of AU" pitchFamily="34" charset="-34"/>
                          <a:ea typeface="+mn-ea"/>
                          <a:cs typeface="TH Charm of AU" pitchFamily="34" charset="-34"/>
                        </a:rPr>
                        <a:t>๒๔๐ บาทต่อวัน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๑,๕๐๐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๑,๗๖๐(๘๕๐ต่อคน)</a:t>
                      </a:r>
                      <a:endParaRPr lang="en-US" sz="28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th-TH" sz="2800" dirty="0" smtClean="0"/>
                    </a:p>
                    <a:p>
                      <a:pPr algn="ctr"/>
                      <a:r>
                        <a:rPr lang="th-TH" sz="2800" dirty="0" smtClean="0"/>
                        <a:t>๕๐๐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kern="1200" dirty="0" smtClean="0">
                          <a:solidFill>
                            <a:schemeClr val="tx1"/>
                          </a:solidFill>
                          <a:latin typeface="TH Charm of AU" pitchFamily="34" charset="-34"/>
                          <a:ea typeface="+mn-ea"/>
                          <a:cs typeface="TH Charm of AU" pitchFamily="34" charset="-34"/>
                        </a:rPr>
                        <a:t>ระดับ๙ (ระดับเชียวชาญ)ขึ้นไปหรือเทียบเท่า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kern="1200" dirty="0" smtClean="0">
                          <a:solidFill>
                            <a:schemeClr val="tx1"/>
                          </a:solidFill>
                          <a:latin typeface="TH Charm of AU" pitchFamily="34" charset="-34"/>
                          <a:ea typeface="+mn-ea"/>
                          <a:cs typeface="TH Charm of AU" pitchFamily="34" charset="-34"/>
                        </a:rPr>
                        <a:t>๒๗๐ บาทต่อวัน</a:t>
                      </a:r>
                    </a:p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๒,๒๐๐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dirty="0" smtClean="0"/>
                        <a:t>๒,๔๐๐(๑,๒๐๐ ต่อคน)</a:t>
                      </a:r>
                      <a:endParaRPr lang="en-US" sz="2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980728"/>
            <a:ext cx="40142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>
                <a:solidFill>
                  <a:srgbClr val="0000CC"/>
                </a:solidFill>
                <a:latin typeface="TH Charm of AU" pitchFamily="34" charset="-34"/>
                <a:cs typeface="TH Charm of AU" pitchFamily="34" charset="-34"/>
              </a:rPr>
              <a:t>อัตราค่าเบี้ยเลี้ยงเดินทางในราชอาณาจักร</a:t>
            </a:r>
            <a:endParaRPr lang="en-US" sz="3200" b="1" dirty="0">
              <a:solidFill>
                <a:srgbClr val="0000CC"/>
              </a:solidFill>
              <a:latin typeface="TH Charm of AU" pitchFamily="34" charset="-34"/>
              <a:cs typeface="TH Charm of AU" pitchFamily="34" charset="-34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07704" y="6412686"/>
            <a:ext cx="5089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dirty="0" smtClean="0"/>
              <a:t>กรณีการเดินทางออกนอกสถานที่มีเลี้ยงอาหารกลางวันให้หักออกวันละ ๘๐ บาท</a:t>
            </a:r>
          </a:p>
        </p:txBody>
      </p:sp>
    </p:spTree>
    <p:extLst>
      <p:ext uri="{BB962C8B-B14F-4D97-AF65-F5344CB8AC3E}">
        <p14:creationId xmlns:p14="http://schemas.microsoft.com/office/powerpoint/2010/main" val="28484510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ไดอะแกรม 1"/>
          <p:cNvGraphicFramePr/>
          <p:nvPr>
            <p:extLst>
              <p:ext uri="{D42A27DB-BD31-4B8C-83A1-F6EECF244321}">
                <p14:modId xmlns:p14="http://schemas.microsoft.com/office/powerpoint/2010/main" val="1180368244"/>
              </p:ext>
            </p:extLst>
          </p:nvPr>
        </p:nvGraphicFramePr>
        <p:xfrm>
          <a:off x="287524" y="938788"/>
          <a:ext cx="8496944" cy="4938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99592" y="5877272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800" dirty="0" smtClean="0">
                <a:latin typeface="TH Charm of AU" pitchFamily="34" charset="-34"/>
                <a:cs typeface="TH Charm of AU" pitchFamily="34" charset="-34"/>
              </a:rPr>
              <a:t>ผู้มีสิทธิเดินทางโดยเครื่องบินต้องดำรงตำแหน่งระดับ ๖ ขึ้นไป หรือตำแหน่งที่เทียบเท่า เฉพาะกรณีจำเป็นรีบด่วนเพื่อประโยชน์ทางราชการ</a:t>
            </a:r>
            <a:endParaRPr lang="en-US" sz="2800" dirty="0">
              <a:latin typeface="TH Charm of AU" pitchFamily="34" charset="-34"/>
              <a:cs typeface="TH Charm of AU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7744" y="354013"/>
            <a:ext cx="40142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200" b="1" dirty="0">
                <a:solidFill>
                  <a:srgbClr val="0000CC"/>
                </a:solidFill>
                <a:latin typeface="TH Charm of AU" pitchFamily="34" charset="-34"/>
                <a:cs typeface="TH Charm of AU" pitchFamily="34" charset="-34"/>
              </a:rPr>
              <a:t>อัตราค่าเบี้ยเลี้ยงเดินทางในราชอาณาจักร</a:t>
            </a:r>
            <a:endParaRPr lang="en-US" sz="3200" b="1" dirty="0">
              <a:solidFill>
                <a:srgbClr val="0000CC"/>
              </a:solidFill>
              <a:latin typeface="TH Charm of AU" pitchFamily="34" charset="-34"/>
              <a:cs typeface="TH Charm of AU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246863" y="1844824"/>
            <a:ext cx="2529594" cy="31683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0" vert="horz" wrap="square" lIns="95250" tIns="95250" rIns="95250" bIns="95250" numCol="1" spcCol="1270" anchor="t" anchorCtr="0">
            <a:noAutofit/>
          </a:bodyPr>
          <a:lstStyle/>
          <a:p>
            <a:pPr marL="342900" lvl="0" indent="-34290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th-TH" sz="2500" kern="1200" dirty="0" smtClean="0">
                <a:solidFill>
                  <a:schemeClr val="tx1"/>
                </a:solidFill>
                <a:latin typeface="TH Charm of AU" pitchFamily="34" charset="-34"/>
                <a:ea typeface="+mn-ea"/>
                <a:cs typeface="TH Charm of AU" pitchFamily="34" charset="-34"/>
              </a:rPr>
              <a:t>กรณีพักค้างแรมให้นับ ๒๔ ช.ม. เป็น ๑ วัน มีเศษเกินกว่า ๑๒ ช.ม. ให้นับเป็</a:t>
            </a:r>
            <a:r>
              <a:rPr lang="th-TH" sz="2500" dirty="0" smtClean="0">
                <a:solidFill>
                  <a:schemeClr val="tx1"/>
                </a:solidFill>
                <a:latin typeface="TH Charm of AU" pitchFamily="34" charset="-34"/>
                <a:cs typeface="TH Charm of AU" pitchFamily="34" charset="-34"/>
              </a:rPr>
              <a:t>น ๑ วัน</a:t>
            </a:r>
          </a:p>
          <a:p>
            <a:pPr marL="342900" lvl="0" indent="-342900" algn="l" defTabSz="1111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Tx/>
              <a:buChar char="-"/>
            </a:pPr>
            <a:r>
              <a:rPr lang="th-TH" sz="2500" kern="1200" dirty="0" smtClean="0">
                <a:solidFill>
                  <a:schemeClr val="tx1"/>
                </a:solidFill>
                <a:latin typeface="TH Charm of AU" pitchFamily="34" charset="-34"/>
                <a:ea typeface="+mn-ea"/>
                <a:cs typeface="TH Charm of AU" pitchFamily="34" charset="-34"/>
              </a:rPr>
              <a:t>กรณีไม่พักค้างแรมให้นับเกินกว่า ๑๒ ช.ม. เป็น ๑ วันเกินกว่า ๖ ช.ม. นับเป็นครึ่งวัน</a:t>
            </a:r>
            <a:endParaRPr lang="en-US" sz="2500" kern="1200" dirty="0">
              <a:solidFill>
                <a:schemeClr val="tx1"/>
              </a:solidFill>
              <a:latin typeface="TH Charm of AU" pitchFamily="34" charset="-34"/>
              <a:ea typeface="+mn-ea"/>
              <a:cs typeface="TH Charm of AU" pitchFamily="34" charset="-34"/>
            </a:endParaRPr>
          </a:p>
        </p:txBody>
      </p:sp>
      <p:sp>
        <p:nvSpPr>
          <p:cNvPr id="9" name="ชื่อเรื่อง 1"/>
          <p:cNvSpPr txBox="1">
            <a:spLocks/>
          </p:cNvSpPr>
          <p:nvPr/>
        </p:nvSpPr>
        <p:spPr>
          <a:xfrm>
            <a:off x="91785" y="0"/>
            <a:ext cx="8229600" cy="609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th-TH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สวัสดิการและสิทธิประโยชน์</a:t>
            </a:r>
            <a:endParaRPr lang="th-TH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Charm of AU" pitchFamily="34" charset="-34"/>
              <a:cs typeface="TH Charm of AU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244489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411" y="931463"/>
            <a:ext cx="5035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3600" dirty="0" smtClean="0">
                <a:latin typeface="4711_AtNoon_ChineseBrush" pitchFamily="2" charset="0"/>
                <a:cs typeface="4711_AtNoon_ChineseBrush" pitchFamily="2" charset="0"/>
              </a:rPr>
              <a:t>ค่าตอบแทนปฏิบัติงานนอกเวลาราชการ</a:t>
            </a:r>
            <a:endParaRPr lang="en-US" sz="3600" dirty="0">
              <a:latin typeface="4711_AtNoon_ChineseBrush" pitchFamily="2" charset="0"/>
              <a:cs typeface="4711_AtNoon_ChineseBrush" pitchFamily="2" charset="0"/>
            </a:endParaRPr>
          </a:p>
        </p:txBody>
      </p:sp>
      <p:graphicFrame>
        <p:nvGraphicFramePr>
          <p:cNvPr id="4" name="ไดอะแกรม 3"/>
          <p:cNvGraphicFramePr/>
          <p:nvPr>
            <p:extLst>
              <p:ext uri="{D42A27DB-BD31-4B8C-83A1-F6EECF244321}">
                <p14:modId xmlns:p14="http://schemas.microsoft.com/office/powerpoint/2010/main" val="3063574668"/>
              </p:ext>
            </p:extLst>
          </p:nvPr>
        </p:nvGraphicFramePr>
        <p:xfrm>
          <a:off x="827584" y="1196752"/>
          <a:ext cx="734481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43211" y="4581128"/>
            <a:ext cx="288732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800" b="1" dirty="0" smtClean="0">
                <a:solidFill>
                  <a:srgbClr val="0000CC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ไม่เกินวันละ ๔ ชั่วโมง</a:t>
            </a:r>
          </a:p>
          <a:p>
            <a:r>
              <a:rPr lang="th-TH" sz="2800" b="1" dirty="0" smtClean="0">
                <a:solidFill>
                  <a:srgbClr val="0000CC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อัตราชั่วโมงละ   ๕๐ บาท</a:t>
            </a:r>
          </a:p>
          <a:p>
            <a:r>
              <a:rPr lang="th-TH" sz="2800" b="1" dirty="0" smtClean="0">
                <a:solidFill>
                  <a:srgbClr val="0000CC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รวม ๒๐๐ บาท/วัน</a:t>
            </a:r>
            <a:endParaRPr lang="en-US" sz="2800" b="1" dirty="0">
              <a:solidFill>
                <a:srgbClr val="0000CC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92080" y="4723907"/>
            <a:ext cx="288893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800" b="1" dirty="0" smtClean="0">
                <a:solidFill>
                  <a:srgbClr val="0000CC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ไม่เกินวันละ ๗ ชั่วโมง</a:t>
            </a:r>
          </a:p>
          <a:p>
            <a:r>
              <a:rPr lang="th-TH" sz="2800" b="1" dirty="0" smtClean="0">
                <a:solidFill>
                  <a:srgbClr val="0000CC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อัตราชั่วโมงละ   ๖๐ บาท</a:t>
            </a:r>
          </a:p>
          <a:p>
            <a:r>
              <a:rPr lang="th-TH" sz="2800" b="1" dirty="0" smtClean="0">
                <a:solidFill>
                  <a:srgbClr val="0000CC"/>
                </a:solidFill>
                <a:latin typeface="TH Niramit AS" panose="02000506000000020004" pitchFamily="2" charset="-34"/>
                <a:cs typeface="TH Niramit AS" panose="02000506000000020004" pitchFamily="2" charset="-34"/>
              </a:rPr>
              <a:t>รวม ๔๒๐ บาท/วัน</a:t>
            </a:r>
            <a:endParaRPr lang="en-US" sz="2800" b="1" dirty="0">
              <a:solidFill>
                <a:srgbClr val="0000CC"/>
              </a:solidFill>
              <a:latin typeface="TH Niramit AS" panose="02000506000000020004" pitchFamily="2" charset="-34"/>
              <a:cs typeface="TH Niramit AS" panose="02000506000000020004" pitchFamily="2" charset="-34"/>
            </a:endParaRPr>
          </a:p>
        </p:txBody>
      </p:sp>
      <p:sp>
        <p:nvSpPr>
          <p:cNvPr id="8" name="ชื่อเรื่อง 1"/>
          <p:cNvSpPr txBox="1">
            <a:spLocks/>
          </p:cNvSpPr>
          <p:nvPr/>
        </p:nvSpPr>
        <p:spPr>
          <a:xfrm>
            <a:off x="91785" y="0"/>
            <a:ext cx="8229600" cy="6096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th-TH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สวัสดิการและสิทธิประโยชน์</a:t>
            </a:r>
            <a:endParaRPr lang="th-TH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Charm of AU" pitchFamily="34" charset="-34"/>
              <a:cs typeface="TH Charm of AU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7109073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ชื่อเรื่อง 1"/>
          <p:cNvSpPr>
            <a:spLocks noGrp="1"/>
          </p:cNvSpPr>
          <p:nvPr>
            <p:ph type="title"/>
          </p:nvPr>
        </p:nvSpPr>
        <p:spPr>
          <a:xfrm>
            <a:off x="91785" y="0"/>
            <a:ext cx="8229600" cy="609600"/>
          </a:xfrm>
        </p:spPr>
        <p:txBody>
          <a:bodyPr/>
          <a:lstStyle/>
          <a:p>
            <a:r>
              <a:rPr lang="th-TH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Charm of AU" pitchFamily="34" charset="-34"/>
                <a:cs typeface="TH Charm of AU" pitchFamily="34" charset="-34"/>
              </a:rPr>
              <a:t>สวัสดิการและสิทธิประโยชน์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Charm of AU" pitchFamily="34" charset="-34"/>
              <a:cs typeface="TH Charm of AU" pitchFamily="34" charset="-34"/>
            </a:endParaRP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201485" y="908720"/>
            <a:ext cx="4040188" cy="639762"/>
          </a:xfrm>
        </p:spPr>
        <p:txBody>
          <a:bodyPr/>
          <a:lstStyle/>
          <a:p>
            <a:r>
              <a:rPr lang="th-TH" sz="3600" dirty="0" smtClean="0">
                <a:solidFill>
                  <a:srgbClr val="0000CC"/>
                </a:solidFill>
                <a:latin typeface="TH Charm of AU" pitchFamily="34" charset="-34"/>
                <a:cs typeface="TH Charm of AU" pitchFamily="34" charset="-34"/>
              </a:rPr>
              <a:t>กองทุนสะสมเลี้ยงชีพ</a:t>
            </a:r>
            <a:endParaRPr lang="en-US" sz="3600" dirty="0">
              <a:solidFill>
                <a:srgbClr val="0000CC"/>
              </a:solidFill>
              <a:latin typeface="TH Charm of AU" pitchFamily="34" charset="-34"/>
              <a:cs typeface="TH Charm of AU" pitchFamily="34" charset="-34"/>
            </a:endParaRP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179512" y="1637952"/>
            <a:ext cx="4040188" cy="1863056"/>
          </a:xfrm>
        </p:spPr>
        <p:txBody>
          <a:bodyPr>
            <a:normAutofit/>
          </a:bodyPr>
          <a:lstStyle/>
          <a:p>
            <a:r>
              <a:rPr lang="th-TH" sz="2800" dirty="0" smtClean="0">
                <a:latin typeface="TH Charm of AU" pitchFamily="34" charset="-34"/>
                <a:cs typeface="TH Charm of AU" pitchFamily="34" charset="-34"/>
              </a:rPr>
              <a:t>พนักงานมหาวิทยาลัยต้องเป็นสมาชิกกองทุนสะสมเลี้ยง</a:t>
            </a:r>
            <a:r>
              <a:rPr lang="th-TH" sz="2800" dirty="0" smtClean="0">
                <a:solidFill>
                  <a:srgbClr val="FF0000"/>
                </a:solidFill>
                <a:latin typeface="TH Charm of AU" pitchFamily="34" charset="-34"/>
                <a:cs typeface="TH Charm of AU" pitchFamily="34" charset="-34"/>
              </a:rPr>
              <a:t>ชีพ ตามที่คณะกรรมการกำหนด(หัก ๓</a:t>
            </a:r>
            <a:r>
              <a:rPr lang="en-US" sz="2800" dirty="0" smtClean="0">
                <a:solidFill>
                  <a:srgbClr val="FF0000"/>
                </a:solidFill>
                <a:latin typeface="TH Charm of AU" pitchFamily="34" charset="-34"/>
                <a:cs typeface="TH Charm of AU" pitchFamily="34" charset="-34"/>
              </a:rPr>
              <a:t>%</a:t>
            </a:r>
            <a:r>
              <a:rPr lang="th-TH" sz="2800" dirty="0" smtClean="0">
                <a:solidFill>
                  <a:srgbClr val="FF0000"/>
                </a:solidFill>
                <a:latin typeface="TH Charm of AU" pitchFamily="34" charset="-34"/>
                <a:cs typeface="TH Charm of AU" pitchFamily="34" charset="-34"/>
              </a:rPr>
              <a:t>ของค่าตอบแทน) สมัครใจ</a:t>
            </a:r>
            <a:endParaRPr lang="en-US" sz="2800" dirty="0">
              <a:solidFill>
                <a:srgbClr val="FF0000"/>
              </a:solidFill>
              <a:latin typeface="TH Charm of AU" pitchFamily="34" charset="-34"/>
              <a:cs typeface="TH Charm of AU" pitchFamily="34" charset="-34"/>
            </a:endParaRP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788024" y="836712"/>
            <a:ext cx="4041775" cy="639762"/>
          </a:xfrm>
        </p:spPr>
        <p:txBody>
          <a:bodyPr/>
          <a:lstStyle/>
          <a:p>
            <a:r>
              <a:rPr lang="th-TH" sz="3600" dirty="0" smtClean="0">
                <a:solidFill>
                  <a:srgbClr val="0000CC"/>
                </a:solidFill>
                <a:latin typeface="TH Charm of AU" pitchFamily="34" charset="-34"/>
                <a:cs typeface="TH Charm of AU" pitchFamily="34" charset="-34"/>
              </a:rPr>
              <a:t>ทุนการศึกษาของมหาวิทยาลัย</a:t>
            </a:r>
            <a:endParaRPr lang="en-US" sz="3600" dirty="0">
              <a:solidFill>
                <a:srgbClr val="0000CC"/>
              </a:solidFill>
              <a:latin typeface="TH Charm of AU" pitchFamily="34" charset="-34"/>
              <a:cs typeface="TH Charm of AU" pitchFamily="34" charset="-34"/>
            </a:endParaRP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788024" y="1556792"/>
            <a:ext cx="4041775" cy="2016224"/>
          </a:xfrm>
        </p:spPr>
        <p:txBody>
          <a:bodyPr>
            <a:normAutofit/>
          </a:bodyPr>
          <a:lstStyle/>
          <a:p>
            <a:r>
              <a:rPr lang="th-TH" sz="2800" dirty="0">
                <a:latin typeface="TH Charm of AU" pitchFamily="34" charset="-34"/>
                <a:cs typeface="TH Charm of AU" pitchFamily="34" charset="-34"/>
              </a:rPr>
              <a:t>อายุงานครบ </a:t>
            </a:r>
            <a:r>
              <a:rPr lang="en-US" sz="2800" dirty="0">
                <a:latin typeface="TH Charm of AU" pitchFamily="34" charset="-34"/>
                <a:cs typeface="TH Charm of AU" pitchFamily="34" charset="-34"/>
              </a:rPr>
              <a:t>2 </a:t>
            </a:r>
            <a:r>
              <a:rPr lang="th-TH" sz="2800" dirty="0">
                <a:latin typeface="TH Charm of AU" pitchFamily="34" charset="-34"/>
                <a:cs typeface="TH Charm of AU" pitchFamily="34" charset="-34"/>
              </a:rPr>
              <a:t>ปี</a:t>
            </a:r>
          </a:p>
          <a:p>
            <a:r>
              <a:rPr lang="th-TH" sz="2800" dirty="0">
                <a:latin typeface="TH Charm of AU" pitchFamily="34" charset="-34"/>
                <a:cs typeface="TH Charm of AU" pitchFamily="34" charset="-34"/>
              </a:rPr>
              <a:t>มีผลประเมินครั้งสุดท้าย  ระดับ </a:t>
            </a:r>
            <a:r>
              <a:rPr lang="en-US" sz="2800" dirty="0">
                <a:latin typeface="TH Charm of AU" pitchFamily="34" charset="-34"/>
                <a:cs typeface="TH Charm of AU" pitchFamily="34" charset="-34"/>
              </a:rPr>
              <a:t>4</a:t>
            </a:r>
            <a:r>
              <a:rPr lang="th-TH" sz="2800" dirty="0">
                <a:latin typeface="TH Charm of AU" pitchFamily="34" charset="-34"/>
                <a:cs typeface="TH Charm of AU" pitchFamily="34" charset="-34"/>
              </a:rPr>
              <a:t> ขึ้นไป</a:t>
            </a:r>
          </a:p>
          <a:p>
            <a:r>
              <a:rPr lang="th-TH" sz="2800" dirty="0" smtClean="0">
                <a:latin typeface="TH Charm of AU" pitchFamily="34" charset="-34"/>
                <a:cs typeface="TH Charm of AU" pitchFamily="34" charset="-34"/>
              </a:rPr>
              <a:t>ศึกษาต่อในสาขาวิชาที่เป็นความต้องการของมหาวิทยาลัย</a:t>
            </a:r>
            <a:endParaRPr lang="en-US" sz="2800" dirty="0">
              <a:latin typeface="TH Charm of AU" pitchFamily="34" charset="-34"/>
              <a:cs typeface="TH Charm of AU" pitchFamily="34" charset="-34"/>
            </a:endParaRPr>
          </a:p>
        </p:txBody>
      </p:sp>
      <p:sp>
        <p:nvSpPr>
          <p:cNvPr id="10" name="ตัวแทนข้อความ 2"/>
          <p:cNvSpPr txBox="1">
            <a:spLocks/>
          </p:cNvSpPr>
          <p:nvPr/>
        </p:nvSpPr>
        <p:spPr>
          <a:xfrm>
            <a:off x="179512" y="3861048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th-TH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th-TH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th-TH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th-TH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th-TH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th-TH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th-TH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th-TH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th-TH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3600" dirty="0" smtClean="0">
                <a:solidFill>
                  <a:srgbClr val="0000CC"/>
                </a:solidFill>
                <a:latin typeface="TH Charm of AU" pitchFamily="34" charset="-34"/>
                <a:cs typeface="TH Charm of AU" pitchFamily="34" charset="-34"/>
              </a:rPr>
              <a:t>ตรวจสุขภาพประจำปี</a:t>
            </a:r>
            <a:endParaRPr lang="th-TH" sz="3600" dirty="0">
              <a:solidFill>
                <a:srgbClr val="0000CC"/>
              </a:solidFill>
              <a:latin typeface="TH Charm of AU" pitchFamily="34" charset="-34"/>
              <a:cs typeface="TH Charm of AU" pitchFamily="34" charset="-34"/>
            </a:endParaRPr>
          </a:p>
        </p:txBody>
      </p:sp>
      <p:sp>
        <p:nvSpPr>
          <p:cNvPr id="11" name="ตัวแทนเนื้อหา 3"/>
          <p:cNvSpPr txBox="1">
            <a:spLocks/>
          </p:cNvSpPr>
          <p:nvPr/>
        </p:nvSpPr>
        <p:spPr>
          <a:xfrm>
            <a:off x="331912" y="4581128"/>
            <a:ext cx="4040188" cy="1863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th-TH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th-TH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th-TH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th-TH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th-TH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th-TH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th-TH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th-TH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th-TH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dirty="0" smtClean="0">
                <a:latin typeface="TH Charm of AU" pitchFamily="34" charset="-34"/>
                <a:cs typeface="TH Charm of AU" pitchFamily="34" charset="-34"/>
              </a:rPr>
              <a:t>ประจำทุกปี โดยพนักงานมหาวิทยาลัยไม่ต้องเสียค่าใช้จ่าย</a:t>
            </a:r>
            <a:br>
              <a:rPr lang="th-TH" sz="2800" dirty="0" smtClean="0">
                <a:latin typeface="TH Charm of AU" pitchFamily="34" charset="-34"/>
                <a:cs typeface="TH Charm of AU" pitchFamily="34" charset="-34"/>
              </a:rPr>
            </a:br>
            <a:r>
              <a:rPr lang="th-TH" sz="2800" dirty="0" smtClean="0">
                <a:latin typeface="TH Charm of AU" pitchFamily="34" charset="-34"/>
                <a:cs typeface="TH Charm of AU" pitchFamily="34" charset="-34"/>
              </a:rPr>
              <a:t>(โรงพยาบาลส่งเสริมสุขภาพศูนย์อนามัยที่ ๔ ราชบุรี)</a:t>
            </a:r>
            <a:endParaRPr lang="th-TH" sz="2800" dirty="0">
              <a:solidFill>
                <a:srgbClr val="FF0000"/>
              </a:solidFill>
              <a:latin typeface="TH Charm of AU" pitchFamily="34" charset="-34"/>
              <a:cs typeface="TH Charm of AU" pitchFamily="34" charset="-34"/>
            </a:endParaRPr>
          </a:p>
        </p:txBody>
      </p:sp>
      <p:sp>
        <p:nvSpPr>
          <p:cNvPr id="12" name="ตัวแทนข้อความ 2"/>
          <p:cNvSpPr txBox="1">
            <a:spLocks/>
          </p:cNvSpPr>
          <p:nvPr/>
        </p:nvSpPr>
        <p:spPr>
          <a:xfrm>
            <a:off x="4932040" y="3833076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th-TH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th-TH"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th-TH"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th-TH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th-TH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th-TH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th-TH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th-TH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0" lang="th-TH"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3600" dirty="0" smtClean="0">
                <a:solidFill>
                  <a:srgbClr val="0000CC"/>
                </a:solidFill>
                <a:latin typeface="TH Charm of AU" pitchFamily="34" charset="-34"/>
                <a:cs typeface="TH Charm of AU" pitchFamily="34" charset="-34"/>
              </a:rPr>
              <a:t>ประชุม อบรม สัมมนา</a:t>
            </a:r>
            <a:endParaRPr lang="th-TH" sz="3600" dirty="0">
              <a:solidFill>
                <a:srgbClr val="0000CC"/>
              </a:solidFill>
              <a:latin typeface="TH Charm of AU" pitchFamily="34" charset="-34"/>
              <a:cs typeface="TH Charm of AU" pitchFamily="34" charset="-34"/>
            </a:endParaRPr>
          </a:p>
        </p:txBody>
      </p:sp>
      <p:sp>
        <p:nvSpPr>
          <p:cNvPr id="13" name="ตัวแทนเนื้อหา 3"/>
          <p:cNvSpPr txBox="1">
            <a:spLocks/>
          </p:cNvSpPr>
          <p:nvPr/>
        </p:nvSpPr>
        <p:spPr>
          <a:xfrm>
            <a:off x="4788024" y="4518272"/>
            <a:ext cx="4040188" cy="186305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th-TH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th-TH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th-TH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th-TH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th-TH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th-TH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th-TH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th-TH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th-TH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h-TH" sz="2800" dirty="0" smtClean="0">
                <a:latin typeface="TH Charm of AU" pitchFamily="34" charset="-34"/>
                <a:cs typeface="TH Charm of AU" pitchFamily="34" charset="-34"/>
              </a:rPr>
              <a:t>เบิกค่าใช้จ่ายจาก</a:t>
            </a:r>
            <a:r>
              <a:rPr lang="th-TH" sz="2800" dirty="0">
                <a:latin typeface="TH Charm of AU" pitchFamily="34" charset="-34"/>
                <a:cs typeface="TH Charm of AU" pitchFamily="34" charset="-34"/>
              </a:rPr>
              <a:t>ม</a:t>
            </a:r>
            <a:r>
              <a:rPr lang="th-TH" sz="2800" dirty="0" smtClean="0">
                <a:latin typeface="TH Charm of AU" pitchFamily="34" charset="-34"/>
                <a:cs typeface="TH Charm of AU" pitchFamily="34" charset="-34"/>
              </a:rPr>
              <a:t>หาวิทยาลัย</a:t>
            </a:r>
          </a:p>
          <a:p>
            <a:r>
              <a:rPr lang="th-TH" sz="2800" dirty="0" smtClean="0">
                <a:latin typeface="TH Charm of AU" pitchFamily="34" charset="-34"/>
                <a:cs typeface="TH Charm of AU" pitchFamily="34" charset="-34"/>
              </a:rPr>
              <a:t>ส่งรายงานผลการประชุม อบรม และสัมมนา ให้หน่วยงาน</a:t>
            </a:r>
            <a:r>
              <a:rPr lang="th-TH" sz="2800" u="sng" dirty="0" smtClean="0">
                <a:solidFill>
                  <a:srgbClr val="0000CC"/>
                </a:solidFill>
                <a:latin typeface="TH Charm of AU" pitchFamily="34" charset="-34"/>
                <a:cs typeface="TH Charm of AU" pitchFamily="34" charset="-34"/>
              </a:rPr>
              <a:t>ภายใน ๑๕ วัน</a:t>
            </a:r>
            <a:r>
              <a:rPr lang="th-TH" sz="2800" dirty="0" smtClean="0">
                <a:latin typeface="TH Charm of AU" pitchFamily="34" charset="-34"/>
                <a:cs typeface="TH Charm of AU" pitchFamily="34" charset="-34"/>
              </a:rPr>
              <a:t>หลังการประชุม อบรม สัมมนา</a:t>
            </a:r>
            <a:endParaRPr lang="th-TH" sz="2800" dirty="0">
              <a:latin typeface="TH Charm of AU" pitchFamily="34" charset="-34"/>
              <a:cs typeface="TH Charm of AU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3425711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788024" y="0"/>
            <a:ext cx="4040188" cy="639762"/>
          </a:xfrm>
        </p:spPr>
        <p:txBody>
          <a:bodyPr/>
          <a:lstStyle/>
          <a:p>
            <a:pPr algn="ctr"/>
            <a:r>
              <a:rPr lang="th-TH" sz="4000" dirty="0" smtClean="0">
                <a:solidFill>
                  <a:srgbClr val="FFFF00"/>
                </a:solidFill>
                <a:latin typeface="TH Charm of AU" pitchFamily="34" charset="-34"/>
                <a:cs typeface="TH Charm of AU" pitchFamily="34" charset="-34"/>
              </a:rPr>
              <a:t>กองทุนประกันสังคม</a:t>
            </a:r>
            <a:endParaRPr lang="en-US" sz="4000" dirty="0">
              <a:solidFill>
                <a:srgbClr val="FFFF00"/>
              </a:solidFill>
              <a:latin typeface="TH Charm of AU" pitchFamily="34" charset="-34"/>
              <a:cs typeface="TH Charm of AU" pitchFamily="34" charset="-34"/>
            </a:endParaRP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2051720" y="845864"/>
            <a:ext cx="5760640" cy="3951288"/>
          </a:xfrm>
        </p:spPr>
        <p:txBody>
          <a:bodyPr>
            <a:noAutofit/>
          </a:bodyPr>
          <a:lstStyle/>
          <a:p>
            <a:r>
              <a:rPr lang="th-TH" sz="2800" b="1" dirty="0" smtClean="0"/>
              <a:t>กรณีเจ็บป่วย –ทุพพลภาพ</a:t>
            </a:r>
          </a:p>
          <a:p>
            <a:pPr marL="457200" lvl="1" indent="0">
              <a:buNone/>
            </a:pPr>
            <a:r>
              <a:rPr lang="th-TH" sz="2400" dirty="0" smtClean="0"/>
              <a:t>จ่ายเงินสมทบไม่น้อยกว่า ๓ เดือนภายใน ๑๕ เดือน</a:t>
            </a:r>
          </a:p>
          <a:p>
            <a:r>
              <a:rPr lang="th-TH" sz="2800" b="1" dirty="0" smtClean="0"/>
              <a:t>กรณีคลอดบุตร</a:t>
            </a:r>
          </a:p>
          <a:p>
            <a:pPr marL="457200" lvl="1" indent="0">
              <a:buNone/>
            </a:pPr>
            <a:r>
              <a:rPr lang="th-TH" sz="2400" dirty="0" smtClean="0"/>
              <a:t>จ่ายเงิน</a:t>
            </a:r>
            <a:r>
              <a:rPr lang="th-TH" sz="2400" dirty="0"/>
              <a:t>สมทบไม่น้อยกว่า </a:t>
            </a:r>
            <a:r>
              <a:rPr lang="th-TH" sz="2400" dirty="0" smtClean="0"/>
              <a:t>๗  </a:t>
            </a:r>
            <a:r>
              <a:rPr lang="th-TH" sz="2400" dirty="0"/>
              <a:t>เดือนภายใน ๑๕ เดือน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th-TH" sz="2800" b="1" dirty="0"/>
              <a:t>กรณี</a:t>
            </a:r>
            <a:r>
              <a:rPr lang="th-TH" sz="2800" b="1" dirty="0" smtClean="0"/>
              <a:t>ตาย</a:t>
            </a:r>
          </a:p>
          <a:p>
            <a:pPr marL="400050" lvl="2" indent="0">
              <a:buNone/>
            </a:pPr>
            <a:r>
              <a:rPr lang="th-TH" sz="2400" dirty="0"/>
              <a:t>จ่ายเงินสมทบไม่น้อยกว่า  ๑ เดือนภายใน ๖ เดือน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th-TH" sz="2800" b="1" dirty="0" smtClean="0"/>
              <a:t>กรณีสงเคราะห์บุตร</a:t>
            </a:r>
          </a:p>
          <a:p>
            <a:pPr marL="400050" lvl="2" indent="0">
              <a:buNone/>
            </a:pPr>
            <a:r>
              <a:rPr lang="th-TH" sz="2400" dirty="0"/>
              <a:t>จ่ายเงินสมทบไม่น้อยกว่า ๑๒  เดือนภายใน ๓๖ เดือน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th-TH" sz="2800" b="1" dirty="0" smtClean="0"/>
              <a:t>กรณี</a:t>
            </a:r>
            <a:r>
              <a:rPr lang="th-TH" sz="2800" b="1" dirty="0"/>
              <a:t>ชรา</a:t>
            </a:r>
            <a:r>
              <a:rPr lang="th-TH" sz="2800" b="1" dirty="0" smtClean="0"/>
              <a:t>ภาพ</a:t>
            </a:r>
          </a:p>
          <a:p>
            <a:pPr marL="400050" lvl="2" indent="0">
              <a:buNone/>
            </a:pPr>
            <a:r>
              <a:rPr lang="th-TH" sz="2400" dirty="0"/>
              <a:t>จ่ายเงินสมทบไม่น้อยกว่า ๑๘๐ เดือน หรือ อายุครบ ๕๕ปี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th-TH" sz="2800" b="1" dirty="0" smtClean="0"/>
              <a:t>กรณีว่างงาน</a:t>
            </a:r>
          </a:p>
          <a:p>
            <a:pPr marL="400050" lvl="2" indent="0">
              <a:buNone/>
            </a:pPr>
            <a:r>
              <a:rPr lang="th-TH" sz="2400" dirty="0"/>
              <a:t>จ่ายเงินสมทบไม่น้อยกว่า ๖ เดือนภายใน ๑๕ เดือน</a:t>
            </a:r>
          </a:p>
          <a:p>
            <a:endParaRPr lang="en-US" sz="2800" dirty="0"/>
          </a:p>
        </p:txBody>
      </p:sp>
      <p:sp>
        <p:nvSpPr>
          <p:cNvPr id="8" name="ชื่อเรื่อง 1"/>
          <p:cNvSpPr txBox="1">
            <a:spLocks/>
          </p:cNvSpPr>
          <p:nvPr/>
        </p:nvSpPr>
        <p:spPr>
          <a:xfrm>
            <a:off x="179512" y="-243408"/>
            <a:ext cx="2664296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th-TH"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h-TH" sz="4800" b="1" dirty="0" smtClean="0">
                <a:solidFill>
                  <a:srgbClr val="FFFF00"/>
                </a:solidFill>
                <a:latin typeface="TH Charm of AU" pitchFamily="34" charset="-34"/>
                <a:cs typeface="TH Charm of AU" pitchFamily="34" charset="-34"/>
              </a:rPr>
              <a:t>สวัสดิการ</a:t>
            </a:r>
            <a:endParaRPr lang="th-TH" sz="4800" b="1" dirty="0">
              <a:solidFill>
                <a:srgbClr val="FFFF00"/>
              </a:solidFill>
              <a:latin typeface="TH Charm of AU" pitchFamily="34" charset="-34"/>
              <a:cs typeface="TH Charm of AU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361355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รายงานสถานะโครงการ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753</Words>
  <Application>Microsoft Office PowerPoint</Application>
  <PresentationFormat>นำเสนอทางหน้าจอ (4:3)</PresentationFormat>
  <Paragraphs>119</Paragraphs>
  <Slides>11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11</vt:i4>
      </vt:variant>
    </vt:vector>
  </HeadingPairs>
  <TitlesOfParts>
    <vt:vector size="12" baseType="lpstr">
      <vt:lpstr>รายงานสถานะโครงการ</vt:lpstr>
      <vt:lpstr>งานนำเสนอ PowerPoint</vt:lpstr>
      <vt:lpstr>สวัสดิการร่วมกับสำนักงาน สกสค.จังหวัดราชบุรี</vt:lpstr>
      <vt:lpstr>สวัสดิการและสิทธิประโยชน์</vt:lpstr>
      <vt:lpstr>งานนำเสนอ PowerPoint</vt:lpstr>
      <vt:lpstr>สวัสดิการและสิทธิประโยชน์</vt:lpstr>
      <vt:lpstr>งานนำเสนอ PowerPoint</vt:lpstr>
      <vt:lpstr>งานนำเสนอ PowerPoint</vt:lpstr>
      <vt:lpstr>สวัสดิการและสิทธิประโยชน์</vt:lpstr>
      <vt:lpstr>งานนำเสนอ PowerPoint</vt:lpstr>
      <vt:lpstr>กองทุนพนักงานมหาวิทยาลัย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2015-10-09T14:54:46Z</dcterms:created>
  <dcterms:modified xsi:type="dcterms:W3CDTF">2016-06-29T09:54:33Z</dcterms:modified>
</cp:coreProperties>
</file>