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8" r:id="rId5"/>
    <p:sldId id="259" r:id="rId6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863E-4E33-498E-AE1C-077EC0462327}" type="datetimeFigureOut">
              <a:rPr lang="th-TH" smtClean="0"/>
              <a:t>07/12/60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1E47-D6A0-4A90-861A-F94492ACE0D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5624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863E-4E33-498E-AE1C-077EC0462327}" type="datetimeFigureOut">
              <a:rPr lang="th-TH" smtClean="0"/>
              <a:t>07/12/60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1E47-D6A0-4A90-861A-F94492ACE0D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26826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863E-4E33-498E-AE1C-077EC0462327}" type="datetimeFigureOut">
              <a:rPr lang="th-TH" smtClean="0"/>
              <a:t>07/12/60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1E47-D6A0-4A90-861A-F94492ACE0D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2378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863E-4E33-498E-AE1C-077EC0462327}" type="datetimeFigureOut">
              <a:rPr lang="th-TH" smtClean="0"/>
              <a:t>07/12/60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1E47-D6A0-4A90-861A-F94492ACE0D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0302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863E-4E33-498E-AE1C-077EC0462327}" type="datetimeFigureOut">
              <a:rPr lang="th-TH" smtClean="0"/>
              <a:t>07/12/60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1E47-D6A0-4A90-861A-F94492ACE0D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2519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863E-4E33-498E-AE1C-077EC0462327}" type="datetimeFigureOut">
              <a:rPr lang="th-TH" smtClean="0"/>
              <a:t>07/12/60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1E47-D6A0-4A90-861A-F94492ACE0D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48346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863E-4E33-498E-AE1C-077EC0462327}" type="datetimeFigureOut">
              <a:rPr lang="th-TH" smtClean="0"/>
              <a:t>07/12/60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1E47-D6A0-4A90-861A-F94492ACE0D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5583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863E-4E33-498E-AE1C-077EC0462327}" type="datetimeFigureOut">
              <a:rPr lang="th-TH" smtClean="0"/>
              <a:t>07/12/60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1E47-D6A0-4A90-861A-F94492ACE0D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97770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863E-4E33-498E-AE1C-077EC0462327}" type="datetimeFigureOut">
              <a:rPr lang="th-TH" smtClean="0"/>
              <a:t>07/12/60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1E47-D6A0-4A90-861A-F94492ACE0D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33038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863E-4E33-498E-AE1C-077EC0462327}" type="datetimeFigureOut">
              <a:rPr lang="th-TH" smtClean="0"/>
              <a:t>07/12/60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1E47-D6A0-4A90-861A-F94492ACE0D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9044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863E-4E33-498E-AE1C-077EC0462327}" type="datetimeFigureOut">
              <a:rPr lang="th-TH" smtClean="0"/>
              <a:t>07/12/60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1E47-D6A0-4A90-861A-F94492ACE0D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54860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4863E-4E33-498E-AE1C-077EC0462327}" type="datetimeFigureOut">
              <a:rPr lang="th-TH" smtClean="0"/>
              <a:t>07/12/60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B1E47-D6A0-4A90-861A-F94492ACE0D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9008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basd.mua.go.th/index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personnel.psu.ac.th/per10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arac.psu.ac.th/news17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เว็บไซต์ที่เกี่ยวข้องกับการขอกำหนดตำแหน่งทางวิชาการ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1502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cs typeface="+mn-cs"/>
              </a:rPr>
              <a:t>สกอ. สำนักส่งเสริมและพัฒนาสมรรถนะบุคลากร </a:t>
            </a:r>
            <a:br>
              <a:rPr lang="th-TH" dirty="0" smtClean="0">
                <a:cs typeface="+mn-cs"/>
              </a:rPr>
            </a:br>
            <a:r>
              <a:rPr lang="en-US" dirty="0" smtClean="0">
                <a:cs typeface="+mn-cs"/>
                <a:hlinkClick r:id="rId2"/>
              </a:rPr>
              <a:t>http://basd.mua.go.th/index.aspx</a:t>
            </a:r>
            <a:endParaRPr lang="th-TH" dirty="0">
              <a:cs typeface="+mn-cs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5014" t="8064" r="5626" b="13207"/>
          <a:stretch/>
        </p:blipFill>
        <p:spPr>
          <a:xfrm>
            <a:off x="1429555" y="1790162"/>
            <a:ext cx="9401577" cy="4657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280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015" t="6289" r="6790" b="17647"/>
          <a:stretch/>
        </p:blipFill>
        <p:spPr>
          <a:xfrm>
            <a:off x="436526" y="1043189"/>
            <a:ext cx="11064307" cy="536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73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http://www.personnel.psu.ac.th/per10.html</a:t>
            </a: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4168" t="8656" r="17440" b="10839"/>
          <a:stretch/>
        </p:blipFill>
        <p:spPr>
          <a:xfrm>
            <a:off x="1661375" y="1418149"/>
            <a:ext cx="8139448" cy="5386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965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http://arac.psu.ac.th/news17.htm</a:t>
            </a:r>
            <a:endParaRPr lang="th-TH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1006" t="9545" r="12281" b="10838"/>
          <a:stretch/>
        </p:blipFill>
        <p:spPr>
          <a:xfrm>
            <a:off x="3078051" y="2240924"/>
            <a:ext cx="5937160" cy="3464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232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23</Words>
  <Application>Microsoft Office PowerPoint</Application>
  <PresentationFormat>กำหนดเอง</PresentationFormat>
  <Paragraphs>4</Paragraphs>
  <Slides>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5</vt:i4>
      </vt:variant>
    </vt:vector>
  </HeadingPairs>
  <TitlesOfParts>
    <vt:vector size="6" baseType="lpstr">
      <vt:lpstr>Office Theme</vt:lpstr>
      <vt:lpstr>เว็บไซต์ที่เกี่ยวข้องกับการขอกำหนดตำแหน่งทางวิชาการ</vt:lpstr>
      <vt:lpstr>สกอ. สำนักส่งเสริมและพัฒนาสมรรถนะบุคลากร  http://basd.mua.go.th/index.aspx</vt:lpstr>
      <vt:lpstr>งานนำเสนอ PowerPoint</vt:lpstr>
      <vt:lpstr>http://www.personnel.psu.ac.th/per10.html </vt:lpstr>
      <vt:lpstr>http://arac.psu.ac.th/news17.htm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เว็บไซต์ที่เกี่ยวข้องกับการขอกำหนดตำแหน่งทางวิชาการ</dc:title>
  <dc:creator>Home</dc:creator>
  <cp:lastModifiedBy>user</cp:lastModifiedBy>
  <cp:revision>3</cp:revision>
  <dcterms:created xsi:type="dcterms:W3CDTF">2017-09-05T23:50:55Z</dcterms:created>
  <dcterms:modified xsi:type="dcterms:W3CDTF">2017-12-07T06:23:46Z</dcterms:modified>
</cp:coreProperties>
</file>